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425" r:id="rId2"/>
    <p:sldId id="422" r:id="rId3"/>
    <p:sldId id="426" r:id="rId4"/>
    <p:sldId id="427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FF0000"/>
    <a:srgbClr val="CCECFF"/>
    <a:srgbClr val="003300"/>
    <a:srgbClr val="66FFFF"/>
    <a:srgbClr val="FF0066"/>
    <a:srgbClr val="FF6600"/>
    <a:srgbClr val="339933"/>
    <a:srgbClr val="D9D9D9"/>
    <a:srgbClr val="00B0F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565" autoAdjust="0"/>
    <p:restoredTop sz="96395" autoAdjust="0"/>
  </p:normalViewPr>
  <p:slideViewPr>
    <p:cSldViewPr snapToGrid="0">
      <p:cViewPr varScale="1">
        <p:scale>
          <a:sx n="60" d="100"/>
          <a:sy n="60" d="100"/>
        </p:scale>
        <p:origin x="84" y="5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hyperlink" Target="http://www.digipot.net/" TargetMode="Externa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pn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Copyright©2023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7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95465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ペンキ塗立てマーク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65F0CFF8-03C7-EEA5-CEAC-CC89BB1EBA3E}"/>
              </a:ext>
            </a:extLst>
          </p:cNvPr>
          <p:cNvGrpSpPr/>
          <p:nvPr/>
        </p:nvGrpSpPr>
        <p:grpSpPr>
          <a:xfrm>
            <a:off x="845345" y="1038212"/>
            <a:ext cx="2362227" cy="2362225"/>
            <a:chOff x="845345" y="1038212"/>
            <a:chExt cx="2362227" cy="2362225"/>
          </a:xfrm>
        </p:grpSpPr>
        <p:grpSp>
          <p:nvGrpSpPr>
            <p:cNvPr id="103" name="グループ化 102">
              <a:extLst>
                <a:ext uri="{FF2B5EF4-FFF2-40B4-BE49-F238E27FC236}">
                  <a16:creationId xmlns:a16="http://schemas.microsoft.com/office/drawing/2014/main" id="{E53F1895-8F96-CBD9-C620-4282374B01A9}"/>
                </a:ext>
              </a:extLst>
            </p:cNvPr>
            <p:cNvGrpSpPr/>
            <p:nvPr/>
          </p:nvGrpSpPr>
          <p:grpSpPr>
            <a:xfrm>
              <a:off x="845345" y="1038212"/>
              <a:ext cx="2362227" cy="2362225"/>
              <a:chOff x="828661" y="1038212"/>
              <a:chExt cx="2362227" cy="2362225"/>
            </a:xfrm>
          </p:grpSpPr>
          <p:sp>
            <p:nvSpPr>
              <p:cNvPr id="90" name="楕円 89">
                <a:extLst>
                  <a:ext uri="{FF2B5EF4-FFF2-40B4-BE49-F238E27FC236}">
                    <a16:creationId xmlns:a16="http://schemas.microsoft.com/office/drawing/2014/main" id="{9E3FDCEB-A4BF-2AF9-B783-2DEBBD7E68CD}"/>
                  </a:ext>
                </a:extLst>
              </p:cNvPr>
              <p:cNvSpPr/>
              <p:nvPr/>
            </p:nvSpPr>
            <p:spPr bwMode="auto">
              <a:xfrm>
                <a:off x="828661" y="1038212"/>
                <a:ext cx="2362227" cy="2362225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2" name="円: 塗りつぶしなし 91">
                <a:extLst>
                  <a:ext uri="{FF2B5EF4-FFF2-40B4-BE49-F238E27FC236}">
                    <a16:creationId xmlns:a16="http://schemas.microsoft.com/office/drawing/2014/main" id="{AB144351-1C7E-1A3A-F065-68D8FF521F7E}"/>
                  </a:ext>
                </a:extLst>
              </p:cNvPr>
              <p:cNvSpPr/>
              <p:nvPr/>
            </p:nvSpPr>
            <p:spPr>
              <a:xfrm>
                <a:off x="885824" y="1095374"/>
                <a:ext cx="2247900" cy="2247900"/>
              </a:xfrm>
              <a:prstGeom prst="donut">
                <a:avLst>
                  <a:gd name="adj" fmla="val 5914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3681FFB1-5CCB-799A-B95D-FAAEB4414ADF}"/>
                </a:ext>
              </a:extLst>
            </p:cNvPr>
            <p:cNvGrpSpPr/>
            <p:nvPr/>
          </p:nvGrpSpPr>
          <p:grpSpPr>
            <a:xfrm>
              <a:off x="1266826" y="1177544"/>
              <a:ext cx="1883582" cy="1884021"/>
              <a:chOff x="416150" y="905332"/>
              <a:chExt cx="2075472" cy="2075955"/>
            </a:xfrm>
          </p:grpSpPr>
          <p:sp>
            <p:nvSpPr>
              <p:cNvPr id="5" name="角丸四角形 350">
                <a:extLst>
                  <a:ext uri="{FF2B5EF4-FFF2-40B4-BE49-F238E27FC236}">
                    <a16:creationId xmlns:a16="http://schemas.microsoft.com/office/drawing/2014/main" id="{F95CE189-2DB6-BE64-5F22-17FD553373CB}"/>
                  </a:ext>
                </a:extLst>
              </p:cNvPr>
              <p:cNvSpPr/>
              <p:nvPr/>
            </p:nvSpPr>
            <p:spPr>
              <a:xfrm rot="1800000">
                <a:off x="929933" y="1144143"/>
                <a:ext cx="768521" cy="517574"/>
              </a:xfrm>
              <a:prstGeom prst="roundRect">
                <a:avLst>
                  <a:gd name="adj" fmla="val 12879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6" name="角丸四角形 353">
                <a:extLst>
                  <a:ext uri="{FF2B5EF4-FFF2-40B4-BE49-F238E27FC236}">
                    <a16:creationId xmlns:a16="http://schemas.microsoft.com/office/drawing/2014/main" id="{EA1DD453-C4D5-0E1D-0BCA-731A172A755B}"/>
                  </a:ext>
                </a:extLst>
              </p:cNvPr>
              <p:cNvSpPr/>
              <p:nvPr/>
            </p:nvSpPr>
            <p:spPr>
              <a:xfrm rot="1800000">
                <a:off x="797483" y="1525467"/>
                <a:ext cx="815170" cy="136011"/>
              </a:xfrm>
              <a:prstGeom prst="roundRect">
                <a:avLst/>
              </a:pr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4851F1E8-8C9C-3BED-724F-50EE66B58682}"/>
                  </a:ext>
                </a:extLst>
              </p:cNvPr>
              <p:cNvSpPr/>
              <p:nvPr/>
            </p:nvSpPr>
            <p:spPr>
              <a:xfrm rot="1800000">
                <a:off x="416150" y="1526627"/>
                <a:ext cx="815172" cy="1454660"/>
              </a:xfrm>
              <a:custGeom>
                <a:avLst/>
                <a:gdLst>
                  <a:gd name="connsiteX0" fmla="*/ 3 w 815172"/>
                  <a:gd name="connsiteY0" fmla="*/ 0 h 1454660"/>
                  <a:gd name="connsiteX1" fmla="*/ 815172 w 815172"/>
                  <a:gd name="connsiteY1" fmla="*/ 0 h 1454660"/>
                  <a:gd name="connsiteX2" fmla="*/ 815169 w 815172"/>
                  <a:gd name="connsiteY2" fmla="*/ 282540 h 1454660"/>
                  <a:gd name="connsiteX3" fmla="*/ 595378 w 815172"/>
                  <a:gd name="connsiteY3" fmla="*/ 502331 h 1454660"/>
                  <a:gd name="connsiteX4" fmla="*/ 485240 w 815172"/>
                  <a:gd name="connsiteY4" fmla="*/ 502331 h 1454660"/>
                  <a:gd name="connsiteX5" fmla="*/ 485238 w 815172"/>
                  <a:gd name="connsiteY5" fmla="*/ 1377004 h 1454660"/>
                  <a:gd name="connsiteX6" fmla="*/ 407583 w 815172"/>
                  <a:gd name="connsiteY6" fmla="*/ 1454660 h 1454660"/>
                  <a:gd name="connsiteX7" fmla="*/ 407584 w 815172"/>
                  <a:gd name="connsiteY7" fmla="*/ 1454659 h 1454660"/>
                  <a:gd name="connsiteX8" fmla="*/ 329929 w 815172"/>
                  <a:gd name="connsiteY8" fmla="*/ 1377003 h 1454660"/>
                  <a:gd name="connsiteX9" fmla="*/ 329929 w 815172"/>
                  <a:gd name="connsiteY9" fmla="*/ 502331 h 1454660"/>
                  <a:gd name="connsiteX10" fmla="*/ 219791 w 815172"/>
                  <a:gd name="connsiteY10" fmla="*/ 502331 h 1454660"/>
                  <a:gd name="connsiteX11" fmla="*/ 0 w 815172"/>
                  <a:gd name="connsiteY11" fmla="*/ 282539 h 1454660"/>
                  <a:gd name="connsiteX12" fmla="*/ 3 w 815172"/>
                  <a:gd name="connsiteY12" fmla="*/ 0 h 14546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815172" h="1454660">
                    <a:moveTo>
                      <a:pt x="3" y="0"/>
                    </a:moveTo>
                    <a:lnTo>
                      <a:pt x="815172" y="0"/>
                    </a:lnTo>
                    <a:cubicBezTo>
                      <a:pt x="815171" y="94180"/>
                      <a:pt x="815171" y="188359"/>
                      <a:pt x="815169" y="282540"/>
                    </a:cubicBezTo>
                    <a:cubicBezTo>
                      <a:pt x="693782" y="282539"/>
                      <a:pt x="595378" y="380943"/>
                      <a:pt x="595378" y="502331"/>
                    </a:cubicBezTo>
                    <a:lnTo>
                      <a:pt x="485240" y="502331"/>
                    </a:lnTo>
                    <a:cubicBezTo>
                      <a:pt x="485240" y="793889"/>
                      <a:pt x="485238" y="1085446"/>
                      <a:pt x="485238" y="1377004"/>
                    </a:cubicBezTo>
                    <a:cubicBezTo>
                      <a:pt x="485238" y="1419892"/>
                      <a:pt x="450471" y="1454660"/>
                      <a:pt x="407583" y="1454660"/>
                    </a:cubicBezTo>
                    <a:lnTo>
                      <a:pt x="407584" y="1454659"/>
                    </a:lnTo>
                    <a:cubicBezTo>
                      <a:pt x="364696" y="1454659"/>
                      <a:pt x="329929" y="1419891"/>
                      <a:pt x="329929" y="1377003"/>
                    </a:cubicBezTo>
                    <a:lnTo>
                      <a:pt x="329929" y="502331"/>
                    </a:lnTo>
                    <a:lnTo>
                      <a:pt x="219791" y="502331"/>
                    </a:lnTo>
                    <a:cubicBezTo>
                      <a:pt x="219791" y="380943"/>
                      <a:pt x="121388" y="282540"/>
                      <a:pt x="0" y="282539"/>
                    </a:cubicBezTo>
                    <a:cubicBezTo>
                      <a:pt x="1" y="188359"/>
                      <a:pt x="1" y="94180"/>
                      <a:pt x="3" y="0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DB87799B-EB2D-27A3-FCF5-51A1A51FD2AF}"/>
                  </a:ext>
                </a:extLst>
              </p:cNvPr>
              <p:cNvSpPr/>
              <p:nvPr/>
            </p:nvSpPr>
            <p:spPr>
              <a:xfrm>
                <a:off x="902134" y="905332"/>
                <a:ext cx="1589488" cy="1000689"/>
              </a:xfrm>
              <a:custGeom>
                <a:avLst/>
                <a:gdLst>
                  <a:gd name="connsiteX0" fmla="*/ 1168217 w 1262760"/>
                  <a:gd name="connsiteY0" fmla="*/ 667310 h 794992"/>
                  <a:gd name="connsiteX1" fmla="*/ 1201350 w 1262760"/>
                  <a:gd name="connsiteY1" fmla="*/ 675600 h 794992"/>
                  <a:gd name="connsiteX2" fmla="*/ 1259725 w 1262760"/>
                  <a:gd name="connsiteY2" fmla="*/ 763336 h 794992"/>
                  <a:gd name="connsiteX3" fmla="*/ 1156844 w 1262760"/>
                  <a:gd name="connsiteY3" fmla="*/ 786158 h 794992"/>
                  <a:gd name="connsiteX4" fmla="*/ 1098469 w 1262760"/>
                  <a:gd name="connsiteY4" fmla="*/ 698422 h 794992"/>
                  <a:gd name="connsiteX5" fmla="*/ 1168217 w 1262760"/>
                  <a:gd name="connsiteY5" fmla="*/ 667310 h 794992"/>
                  <a:gd name="connsiteX6" fmla="*/ 950889 w 1262760"/>
                  <a:gd name="connsiteY6" fmla="*/ 443000 h 794992"/>
                  <a:gd name="connsiteX7" fmla="*/ 975519 w 1262760"/>
                  <a:gd name="connsiteY7" fmla="*/ 448772 h 794992"/>
                  <a:gd name="connsiteX8" fmla="*/ 1016845 w 1262760"/>
                  <a:gd name="connsiteY8" fmla="*/ 518124 h 794992"/>
                  <a:gd name="connsiteX9" fmla="*/ 938995 w 1262760"/>
                  <a:gd name="connsiteY9" fmla="*/ 539502 h 794992"/>
                  <a:gd name="connsiteX10" fmla="*/ 897669 w 1262760"/>
                  <a:gd name="connsiteY10" fmla="*/ 470150 h 794992"/>
                  <a:gd name="connsiteX11" fmla="*/ 950889 w 1262760"/>
                  <a:gd name="connsiteY11" fmla="*/ 443000 h 794992"/>
                  <a:gd name="connsiteX12" fmla="*/ 184513 w 1262760"/>
                  <a:gd name="connsiteY12" fmla="*/ 56 h 794992"/>
                  <a:gd name="connsiteX13" fmla="*/ 205159 w 1262760"/>
                  <a:gd name="connsiteY13" fmla="*/ 2505 h 794992"/>
                  <a:gd name="connsiteX14" fmla="*/ 350529 w 1262760"/>
                  <a:gd name="connsiteY14" fmla="*/ 68450 h 794992"/>
                  <a:gd name="connsiteX15" fmla="*/ 435909 w 1262760"/>
                  <a:gd name="connsiteY15" fmla="*/ 157311 h 794992"/>
                  <a:gd name="connsiteX16" fmla="*/ 561255 w 1262760"/>
                  <a:gd name="connsiteY16" fmla="*/ 208098 h 794992"/>
                  <a:gd name="connsiteX17" fmla="*/ 750511 w 1262760"/>
                  <a:gd name="connsiteY17" fmla="*/ 310171 h 794992"/>
                  <a:gd name="connsiteX18" fmla="*/ 818565 w 1262760"/>
                  <a:gd name="connsiteY18" fmla="*/ 385432 h 794992"/>
                  <a:gd name="connsiteX19" fmla="*/ 736158 w 1262760"/>
                  <a:gd name="connsiteY19" fmla="*/ 409793 h 794992"/>
                  <a:gd name="connsiteX20" fmla="*/ 786662 w 1262760"/>
                  <a:gd name="connsiteY20" fmla="*/ 521681 h 794992"/>
                  <a:gd name="connsiteX21" fmla="*/ 832604 w 1262760"/>
                  <a:gd name="connsiteY21" fmla="*/ 616547 h 794992"/>
                  <a:gd name="connsiteX22" fmla="*/ 950275 w 1262760"/>
                  <a:gd name="connsiteY22" fmla="*/ 655709 h 794992"/>
                  <a:gd name="connsiteX23" fmla="*/ 1008983 w 1262760"/>
                  <a:gd name="connsiteY23" fmla="*/ 747155 h 794992"/>
                  <a:gd name="connsiteX24" fmla="*/ 853739 w 1262760"/>
                  <a:gd name="connsiteY24" fmla="*/ 729464 h 794992"/>
                  <a:gd name="connsiteX25" fmla="*/ 741300 w 1262760"/>
                  <a:gd name="connsiteY25" fmla="*/ 556639 h 794992"/>
                  <a:gd name="connsiteX26" fmla="*/ 679141 w 1262760"/>
                  <a:gd name="connsiteY26" fmla="*/ 545930 h 794992"/>
                  <a:gd name="connsiteX27" fmla="*/ 766689 w 1262760"/>
                  <a:gd name="connsiteY27" fmla="*/ 668415 h 794992"/>
                  <a:gd name="connsiteX28" fmla="*/ 702973 w 1262760"/>
                  <a:gd name="connsiteY28" fmla="*/ 660404 h 794992"/>
                  <a:gd name="connsiteX29" fmla="*/ 580772 w 1262760"/>
                  <a:gd name="connsiteY29" fmla="*/ 510718 h 794992"/>
                  <a:gd name="connsiteX30" fmla="*/ 563363 w 1262760"/>
                  <a:gd name="connsiteY30" fmla="*/ 428729 h 794992"/>
                  <a:gd name="connsiteX31" fmla="*/ 513858 w 1262760"/>
                  <a:gd name="connsiteY31" fmla="*/ 439713 h 794992"/>
                  <a:gd name="connsiteX32" fmla="*/ 484876 w 1262760"/>
                  <a:gd name="connsiteY32" fmla="*/ 527292 h 794992"/>
                  <a:gd name="connsiteX33" fmla="*/ 442131 w 1262760"/>
                  <a:gd name="connsiteY33" fmla="*/ 495419 h 794992"/>
                  <a:gd name="connsiteX34" fmla="*/ 467692 w 1262760"/>
                  <a:gd name="connsiteY34" fmla="*/ 395074 h 794992"/>
                  <a:gd name="connsiteX35" fmla="*/ 408760 w 1262760"/>
                  <a:gd name="connsiteY35" fmla="*/ 353856 h 794992"/>
                  <a:gd name="connsiteX36" fmla="*/ 292311 w 1262760"/>
                  <a:gd name="connsiteY36" fmla="*/ 387339 h 794992"/>
                  <a:gd name="connsiteX37" fmla="*/ 299712 w 1262760"/>
                  <a:gd name="connsiteY37" fmla="*/ 287300 h 794992"/>
                  <a:gd name="connsiteX38" fmla="*/ 197892 w 1262760"/>
                  <a:gd name="connsiteY38" fmla="*/ 332826 h 794992"/>
                  <a:gd name="connsiteX39" fmla="*/ 183904 w 1262760"/>
                  <a:gd name="connsiteY39" fmla="*/ 263602 h 794992"/>
                  <a:gd name="connsiteX40" fmla="*/ 135457 w 1262760"/>
                  <a:gd name="connsiteY40" fmla="*/ 210452 h 794992"/>
                  <a:gd name="connsiteX41" fmla="*/ 1876 w 1262760"/>
                  <a:gd name="connsiteY41" fmla="*/ 273610 h 794992"/>
                  <a:gd name="connsiteX42" fmla="*/ 59922 w 1262760"/>
                  <a:gd name="connsiteY42" fmla="*/ 166842 h 794992"/>
                  <a:gd name="connsiteX43" fmla="*/ 100112 w 1262760"/>
                  <a:gd name="connsiteY43" fmla="*/ 78540 h 794992"/>
                  <a:gd name="connsiteX44" fmla="*/ 148283 w 1262760"/>
                  <a:gd name="connsiteY44" fmla="*/ 20026 h 794992"/>
                  <a:gd name="connsiteX45" fmla="*/ 184513 w 1262760"/>
                  <a:gd name="connsiteY45" fmla="*/ 56 h 794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</a:cxnLst>
                <a:rect l="l" t="t" r="r" b="b"/>
                <a:pathLst>
                  <a:path w="1262760" h="794992">
                    <a:moveTo>
                      <a:pt x="1168217" y="667310"/>
                    </a:moveTo>
                    <a:cubicBezTo>
                      <a:pt x="1178989" y="668396"/>
                      <a:pt x="1190217" y="671119"/>
                      <a:pt x="1201350" y="675600"/>
                    </a:cubicBezTo>
                    <a:cubicBezTo>
                      <a:pt x="1245879" y="693525"/>
                      <a:pt x="1272015" y="732806"/>
                      <a:pt x="1259725" y="763336"/>
                    </a:cubicBezTo>
                    <a:cubicBezTo>
                      <a:pt x="1247435" y="793866"/>
                      <a:pt x="1201374" y="804084"/>
                      <a:pt x="1156844" y="786158"/>
                    </a:cubicBezTo>
                    <a:cubicBezTo>
                      <a:pt x="1112315" y="768233"/>
                      <a:pt x="1086179" y="728952"/>
                      <a:pt x="1098469" y="698422"/>
                    </a:cubicBezTo>
                    <a:cubicBezTo>
                      <a:pt x="1107686" y="675525"/>
                      <a:pt x="1135900" y="664053"/>
                      <a:pt x="1168217" y="667310"/>
                    </a:cubicBezTo>
                    <a:close/>
                    <a:moveTo>
                      <a:pt x="950889" y="443000"/>
                    </a:moveTo>
                    <a:cubicBezTo>
                      <a:pt x="958942" y="443574"/>
                      <a:pt x="967291" y="445460"/>
                      <a:pt x="975519" y="448772"/>
                    </a:cubicBezTo>
                    <a:cubicBezTo>
                      <a:pt x="1008428" y="462020"/>
                      <a:pt x="1026931" y="493070"/>
                      <a:pt x="1016845" y="518124"/>
                    </a:cubicBezTo>
                    <a:cubicBezTo>
                      <a:pt x="1006760" y="543179"/>
                      <a:pt x="971905" y="552750"/>
                      <a:pt x="938995" y="539502"/>
                    </a:cubicBezTo>
                    <a:cubicBezTo>
                      <a:pt x="906086" y="526255"/>
                      <a:pt x="887583" y="495204"/>
                      <a:pt x="897669" y="470150"/>
                    </a:cubicBezTo>
                    <a:cubicBezTo>
                      <a:pt x="905233" y="451359"/>
                      <a:pt x="926730" y="441277"/>
                      <a:pt x="950889" y="443000"/>
                    </a:cubicBezTo>
                    <a:close/>
                    <a:moveTo>
                      <a:pt x="184513" y="56"/>
                    </a:moveTo>
                    <a:cubicBezTo>
                      <a:pt x="190058" y="-218"/>
                      <a:pt x="196732" y="488"/>
                      <a:pt x="205159" y="2505"/>
                    </a:cubicBezTo>
                    <a:cubicBezTo>
                      <a:pt x="238866" y="10576"/>
                      <a:pt x="309753" y="42510"/>
                      <a:pt x="350529" y="68450"/>
                    </a:cubicBezTo>
                    <a:cubicBezTo>
                      <a:pt x="391305" y="94390"/>
                      <a:pt x="400788" y="134036"/>
                      <a:pt x="435909" y="157311"/>
                    </a:cubicBezTo>
                    <a:cubicBezTo>
                      <a:pt x="471030" y="180585"/>
                      <a:pt x="508821" y="182621"/>
                      <a:pt x="561255" y="208098"/>
                    </a:cubicBezTo>
                    <a:cubicBezTo>
                      <a:pt x="613689" y="233575"/>
                      <a:pt x="707626" y="280616"/>
                      <a:pt x="750511" y="310171"/>
                    </a:cubicBezTo>
                    <a:cubicBezTo>
                      <a:pt x="793396" y="339727"/>
                      <a:pt x="820957" y="368828"/>
                      <a:pt x="818565" y="385432"/>
                    </a:cubicBezTo>
                    <a:cubicBezTo>
                      <a:pt x="816173" y="402035"/>
                      <a:pt x="741475" y="387085"/>
                      <a:pt x="736158" y="409793"/>
                    </a:cubicBezTo>
                    <a:cubicBezTo>
                      <a:pt x="730841" y="432501"/>
                      <a:pt x="770587" y="487221"/>
                      <a:pt x="786662" y="521681"/>
                    </a:cubicBezTo>
                    <a:cubicBezTo>
                      <a:pt x="802736" y="556140"/>
                      <a:pt x="805336" y="594209"/>
                      <a:pt x="832604" y="616547"/>
                    </a:cubicBezTo>
                    <a:cubicBezTo>
                      <a:pt x="859873" y="638886"/>
                      <a:pt x="920878" y="633941"/>
                      <a:pt x="950275" y="655709"/>
                    </a:cubicBezTo>
                    <a:cubicBezTo>
                      <a:pt x="979671" y="677477"/>
                      <a:pt x="1025073" y="734863"/>
                      <a:pt x="1008983" y="747155"/>
                    </a:cubicBezTo>
                    <a:cubicBezTo>
                      <a:pt x="992894" y="759448"/>
                      <a:pt x="898353" y="761216"/>
                      <a:pt x="853739" y="729464"/>
                    </a:cubicBezTo>
                    <a:cubicBezTo>
                      <a:pt x="809125" y="697711"/>
                      <a:pt x="770400" y="587228"/>
                      <a:pt x="741300" y="556639"/>
                    </a:cubicBezTo>
                    <a:cubicBezTo>
                      <a:pt x="712200" y="526050"/>
                      <a:pt x="674909" y="527301"/>
                      <a:pt x="679141" y="545930"/>
                    </a:cubicBezTo>
                    <a:cubicBezTo>
                      <a:pt x="683372" y="564559"/>
                      <a:pt x="762717" y="649336"/>
                      <a:pt x="766689" y="668415"/>
                    </a:cubicBezTo>
                    <a:cubicBezTo>
                      <a:pt x="770661" y="687494"/>
                      <a:pt x="733959" y="686687"/>
                      <a:pt x="702973" y="660404"/>
                    </a:cubicBezTo>
                    <a:cubicBezTo>
                      <a:pt x="671987" y="634121"/>
                      <a:pt x="604040" y="549331"/>
                      <a:pt x="580772" y="510718"/>
                    </a:cubicBezTo>
                    <a:cubicBezTo>
                      <a:pt x="557503" y="472106"/>
                      <a:pt x="574516" y="440563"/>
                      <a:pt x="563363" y="428729"/>
                    </a:cubicBezTo>
                    <a:cubicBezTo>
                      <a:pt x="552211" y="416895"/>
                      <a:pt x="526940" y="423286"/>
                      <a:pt x="513858" y="439713"/>
                    </a:cubicBezTo>
                    <a:cubicBezTo>
                      <a:pt x="500777" y="456140"/>
                      <a:pt x="496831" y="518008"/>
                      <a:pt x="484876" y="527292"/>
                    </a:cubicBezTo>
                    <a:cubicBezTo>
                      <a:pt x="472922" y="536576"/>
                      <a:pt x="444995" y="517455"/>
                      <a:pt x="442131" y="495419"/>
                    </a:cubicBezTo>
                    <a:cubicBezTo>
                      <a:pt x="439266" y="473382"/>
                      <a:pt x="473254" y="418668"/>
                      <a:pt x="467692" y="395074"/>
                    </a:cubicBezTo>
                    <a:cubicBezTo>
                      <a:pt x="462130" y="371481"/>
                      <a:pt x="437990" y="355145"/>
                      <a:pt x="408760" y="353856"/>
                    </a:cubicBezTo>
                    <a:cubicBezTo>
                      <a:pt x="379530" y="352567"/>
                      <a:pt x="310486" y="398431"/>
                      <a:pt x="292311" y="387339"/>
                    </a:cubicBezTo>
                    <a:cubicBezTo>
                      <a:pt x="274137" y="376246"/>
                      <a:pt x="315448" y="296386"/>
                      <a:pt x="299712" y="287300"/>
                    </a:cubicBezTo>
                    <a:cubicBezTo>
                      <a:pt x="283975" y="278214"/>
                      <a:pt x="217193" y="336775"/>
                      <a:pt x="197892" y="332826"/>
                    </a:cubicBezTo>
                    <a:cubicBezTo>
                      <a:pt x="178591" y="328876"/>
                      <a:pt x="194310" y="283997"/>
                      <a:pt x="183904" y="263602"/>
                    </a:cubicBezTo>
                    <a:cubicBezTo>
                      <a:pt x="173498" y="243206"/>
                      <a:pt x="165795" y="208784"/>
                      <a:pt x="135457" y="210452"/>
                    </a:cubicBezTo>
                    <a:cubicBezTo>
                      <a:pt x="105119" y="212120"/>
                      <a:pt x="14465" y="280878"/>
                      <a:pt x="1876" y="273610"/>
                    </a:cubicBezTo>
                    <a:cubicBezTo>
                      <a:pt x="-10713" y="266342"/>
                      <a:pt x="43549" y="199353"/>
                      <a:pt x="59922" y="166842"/>
                    </a:cubicBezTo>
                    <a:cubicBezTo>
                      <a:pt x="76294" y="134330"/>
                      <a:pt x="85385" y="103010"/>
                      <a:pt x="100112" y="78540"/>
                    </a:cubicBezTo>
                    <a:cubicBezTo>
                      <a:pt x="114839" y="54071"/>
                      <a:pt x="130775" y="32698"/>
                      <a:pt x="148283" y="20026"/>
                    </a:cubicBezTo>
                    <a:cubicBezTo>
                      <a:pt x="161414" y="10521"/>
                      <a:pt x="167880" y="879"/>
                      <a:pt x="184513" y="56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62" name="グループ化 161">
            <a:extLst>
              <a:ext uri="{FF2B5EF4-FFF2-40B4-BE49-F238E27FC236}">
                <a16:creationId xmlns:a16="http://schemas.microsoft.com/office/drawing/2014/main" id="{6B58E157-6C60-E8E5-7BE7-E8209DC5C75E}"/>
              </a:ext>
            </a:extLst>
          </p:cNvPr>
          <p:cNvGrpSpPr/>
          <p:nvPr/>
        </p:nvGrpSpPr>
        <p:grpSpPr>
          <a:xfrm>
            <a:off x="3790467" y="1038212"/>
            <a:ext cx="2362227" cy="2362225"/>
            <a:chOff x="3790467" y="1038212"/>
            <a:chExt cx="2362227" cy="2362225"/>
          </a:xfrm>
        </p:grpSpPr>
        <p:grpSp>
          <p:nvGrpSpPr>
            <p:cNvPr id="104" name="グループ化 103">
              <a:extLst>
                <a:ext uri="{FF2B5EF4-FFF2-40B4-BE49-F238E27FC236}">
                  <a16:creationId xmlns:a16="http://schemas.microsoft.com/office/drawing/2014/main" id="{4D7A40F5-7ABF-93D5-4644-EEE43A565F83}"/>
                </a:ext>
              </a:extLst>
            </p:cNvPr>
            <p:cNvGrpSpPr/>
            <p:nvPr/>
          </p:nvGrpSpPr>
          <p:grpSpPr>
            <a:xfrm>
              <a:off x="3790467" y="1038212"/>
              <a:ext cx="2362227" cy="2362225"/>
              <a:chOff x="828661" y="1038212"/>
              <a:chExt cx="2362227" cy="2362225"/>
            </a:xfrm>
          </p:grpSpPr>
          <p:sp>
            <p:nvSpPr>
              <p:cNvPr id="105" name="楕円 104">
                <a:extLst>
                  <a:ext uri="{FF2B5EF4-FFF2-40B4-BE49-F238E27FC236}">
                    <a16:creationId xmlns:a16="http://schemas.microsoft.com/office/drawing/2014/main" id="{3CC03726-0C6F-395C-AFE4-9AF0F23ADB35}"/>
                  </a:ext>
                </a:extLst>
              </p:cNvPr>
              <p:cNvSpPr/>
              <p:nvPr/>
            </p:nvSpPr>
            <p:spPr bwMode="auto">
              <a:xfrm>
                <a:off x="828661" y="1038212"/>
                <a:ext cx="2362227" cy="2362225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6" name="円: 塗りつぶしなし 105">
                <a:extLst>
                  <a:ext uri="{FF2B5EF4-FFF2-40B4-BE49-F238E27FC236}">
                    <a16:creationId xmlns:a16="http://schemas.microsoft.com/office/drawing/2014/main" id="{701F91A7-A7FB-FA3B-A50F-8A966CBD2B72}"/>
                  </a:ext>
                </a:extLst>
              </p:cNvPr>
              <p:cNvSpPr/>
              <p:nvPr/>
            </p:nvSpPr>
            <p:spPr>
              <a:xfrm>
                <a:off x="885824" y="1095374"/>
                <a:ext cx="2247900" cy="2247900"/>
              </a:xfrm>
              <a:prstGeom prst="donut">
                <a:avLst>
                  <a:gd name="adj" fmla="val 5914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A82B9B0C-096C-D6E0-5B04-E65032A4F556}"/>
                </a:ext>
              </a:extLst>
            </p:cNvPr>
            <p:cNvGrpSpPr/>
            <p:nvPr/>
          </p:nvGrpSpPr>
          <p:grpSpPr>
            <a:xfrm>
              <a:off x="4281533" y="1177544"/>
              <a:ext cx="1380093" cy="2115299"/>
              <a:chOff x="-656339" y="2296342"/>
              <a:chExt cx="1380093" cy="2115299"/>
            </a:xfrm>
          </p:grpSpPr>
          <p:sp>
            <p:nvSpPr>
              <p:cNvPr id="34" name="円: 塗りつぶしなし 33">
                <a:extLst>
                  <a:ext uri="{FF2B5EF4-FFF2-40B4-BE49-F238E27FC236}">
                    <a16:creationId xmlns:a16="http://schemas.microsoft.com/office/drawing/2014/main" id="{5E0C466B-018E-F145-0457-E5866EE1CC6A}"/>
                  </a:ext>
                </a:extLst>
              </p:cNvPr>
              <p:cNvSpPr/>
              <p:nvPr/>
            </p:nvSpPr>
            <p:spPr>
              <a:xfrm>
                <a:off x="-627342" y="2296342"/>
                <a:ext cx="1317376" cy="1317376"/>
              </a:xfrm>
              <a:prstGeom prst="donut">
                <a:avLst>
                  <a:gd name="adj" fmla="val 5225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317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AF31D73D-ECB8-E5D9-30F0-14D5A1BFEF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-620211" y="3101396"/>
                <a:ext cx="1310245" cy="1310245"/>
              </a:xfrm>
              <a:custGeom>
                <a:avLst/>
                <a:gdLst>
                  <a:gd name="connsiteX0" fmla="*/ 1310245 w 1310245"/>
                  <a:gd name="connsiteY0" fmla="*/ 0 h 1310245"/>
                  <a:gd name="connsiteX1" fmla="*/ 0 w 1310245"/>
                  <a:gd name="connsiteY1" fmla="*/ 0 h 1310245"/>
                  <a:gd name="connsiteX2" fmla="*/ 105972 w 1310245"/>
                  <a:gd name="connsiteY2" fmla="*/ 1093477 h 1310245"/>
                  <a:gd name="connsiteX3" fmla="*/ 108689 w 1310245"/>
                  <a:gd name="connsiteY3" fmla="*/ 1093477 h 1310245"/>
                  <a:gd name="connsiteX4" fmla="*/ 119492 w 1310245"/>
                  <a:gd name="connsiteY4" fmla="*/ 1136201 h 1310245"/>
                  <a:gd name="connsiteX5" fmla="*/ 655123 w 1310245"/>
                  <a:gd name="connsiteY5" fmla="*/ 1310245 h 1310245"/>
                  <a:gd name="connsiteX6" fmla="*/ 1190754 w 1310245"/>
                  <a:gd name="connsiteY6" fmla="*/ 1136201 h 1310245"/>
                  <a:gd name="connsiteX7" fmla="*/ 1201557 w 1310245"/>
                  <a:gd name="connsiteY7" fmla="*/ 1093477 h 1310245"/>
                  <a:gd name="connsiteX8" fmla="*/ 1204273 w 1310245"/>
                  <a:gd name="connsiteY8" fmla="*/ 1093477 h 13102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310245" h="1310245">
                    <a:moveTo>
                      <a:pt x="1310245" y="0"/>
                    </a:moveTo>
                    <a:lnTo>
                      <a:pt x="0" y="0"/>
                    </a:lnTo>
                    <a:lnTo>
                      <a:pt x="105972" y="1093477"/>
                    </a:lnTo>
                    <a:lnTo>
                      <a:pt x="108689" y="1093477"/>
                    </a:lnTo>
                    <a:lnTo>
                      <a:pt x="119492" y="1136201"/>
                    </a:lnTo>
                    <a:cubicBezTo>
                      <a:pt x="170473" y="1235528"/>
                      <a:pt x="390912" y="1310245"/>
                      <a:pt x="655123" y="1310245"/>
                    </a:cubicBezTo>
                    <a:cubicBezTo>
                      <a:pt x="919334" y="1310245"/>
                      <a:pt x="1139773" y="1235528"/>
                      <a:pt x="1190754" y="1136201"/>
                    </a:cubicBezTo>
                    <a:lnTo>
                      <a:pt x="1201557" y="1093477"/>
                    </a:lnTo>
                    <a:lnTo>
                      <a:pt x="1204273" y="1093477"/>
                    </a:lnTo>
                    <a:close/>
                  </a:path>
                </a:pathLst>
              </a:custGeom>
              <a:solidFill>
                <a:srgbClr val="C0C0C0"/>
              </a:solidFill>
              <a:ln w="3175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8" name="Oval 45">
                <a:extLst>
                  <a:ext uri="{FF2B5EF4-FFF2-40B4-BE49-F238E27FC236}">
                    <a16:creationId xmlns:a16="http://schemas.microsoft.com/office/drawing/2014/main" id="{407C0727-48C6-CA40-2A1D-B868CF75E9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-620211" y="2884627"/>
                <a:ext cx="1310245" cy="435946"/>
              </a:xfrm>
              <a:prstGeom prst="ellipse">
                <a:avLst/>
              </a:prstGeom>
              <a:solidFill>
                <a:srgbClr val="C0C0C0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9" name="Oval 46">
                <a:extLst>
                  <a:ext uri="{FF2B5EF4-FFF2-40B4-BE49-F238E27FC236}">
                    <a16:creationId xmlns:a16="http://schemas.microsoft.com/office/drawing/2014/main" id="{FD7F57E8-502A-9DA4-35FA-491BBDED45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-620211" y="2884627"/>
                <a:ext cx="1310245" cy="435946"/>
              </a:xfrm>
              <a:prstGeom prst="ellipse">
                <a:avLst/>
              </a:prstGeom>
              <a:solidFill>
                <a:srgbClr val="808080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0" name="Oval 47">
                <a:extLst>
                  <a:ext uri="{FF2B5EF4-FFF2-40B4-BE49-F238E27FC236}">
                    <a16:creationId xmlns:a16="http://schemas.microsoft.com/office/drawing/2014/main" id="{CBBF071F-19F3-B9CA-4EFA-50ED09CDD4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-511827" y="2993012"/>
                <a:ext cx="1093477" cy="327561"/>
              </a:xfrm>
              <a:prstGeom prst="ellipse">
                <a:avLst/>
              </a:prstGeom>
              <a:solidFill>
                <a:srgbClr val="800000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21" name="Freeform 48">
                <a:extLst>
                  <a:ext uri="{FF2B5EF4-FFF2-40B4-BE49-F238E27FC236}">
                    <a16:creationId xmlns:a16="http://schemas.microsoft.com/office/drawing/2014/main" id="{F6398CC8-4FC3-9E00-1B5B-DE137F76DAEF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-656339" y="3084536"/>
                <a:ext cx="1380093" cy="999544"/>
              </a:xfrm>
              <a:custGeom>
                <a:avLst/>
                <a:gdLst>
                  <a:gd name="T0" fmla="*/ 14 w 573"/>
                  <a:gd name="T1" fmla="*/ 7 h 415"/>
                  <a:gd name="T2" fmla="*/ 20 w 573"/>
                  <a:gd name="T3" fmla="*/ 115 h 415"/>
                  <a:gd name="T4" fmla="*/ 59 w 573"/>
                  <a:gd name="T5" fmla="*/ 189 h 415"/>
                  <a:gd name="T6" fmla="*/ 105 w 573"/>
                  <a:gd name="T7" fmla="*/ 98 h 415"/>
                  <a:gd name="T8" fmla="*/ 150 w 573"/>
                  <a:gd name="T9" fmla="*/ 325 h 415"/>
                  <a:gd name="T10" fmla="*/ 195 w 573"/>
                  <a:gd name="T11" fmla="*/ 143 h 415"/>
                  <a:gd name="T12" fmla="*/ 241 w 573"/>
                  <a:gd name="T13" fmla="*/ 234 h 415"/>
                  <a:gd name="T14" fmla="*/ 286 w 573"/>
                  <a:gd name="T15" fmla="*/ 143 h 415"/>
                  <a:gd name="T16" fmla="*/ 331 w 573"/>
                  <a:gd name="T17" fmla="*/ 189 h 415"/>
                  <a:gd name="T18" fmla="*/ 396 w 573"/>
                  <a:gd name="T19" fmla="*/ 115 h 415"/>
                  <a:gd name="T20" fmla="*/ 413 w 573"/>
                  <a:gd name="T21" fmla="*/ 370 h 415"/>
                  <a:gd name="T22" fmla="*/ 468 w 573"/>
                  <a:gd name="T23" fmla="*/ 370 h 415"/>
                  <a:gd name="T24" fmla="*/ 465 w 573"/>
                  <a:gd name="T25" fmla="*/ 101 h 415"/>
                  <a:gd name="T26" fmla="*/ 513 w 573"/>
                  <a:gd name="T27" fmla="*/ 189 h 415"/>
                  <a:gd name="T28" fmla="*/ 558 w 573"/>
                  <a:gd name="T29" fmla="*/ 98 h 415"/>
                  <a:gd name="T30" fmla="*/ 558 w 573"/>
                  <a:gd name="T31" fmla="*/ 7 h 415"/>
                  <a:gd name="T32" fmla="*/ 470 w 573"/>
                  <a:gd name="T33" fmla="*/ 58 h 415"/>
                  <a:gd name="T34" fmla="*/ 288 w 573"/>
                  <a:gd name="T35" fmla="*/ 82 h 415"/>
                  <a:gd name="T36" fmla="*/ 96 w 573"/>
                  <a:gd name="T37" fmla="*/ 56 h 415"/>
                  <a:gd name="T38" fmla="*/ 14 w 573"/>
                  <a:gd name="T39" fmla="*/ 7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73" h="415">
                    <a:moveTo>
                      <a:pt x="14" y="7"/>
                    </a:moveTo>
                    <a:cubicBezTo>
                      <a:pt x="0" y="17"/>
                      <a:pt x="13" y="85"/>
                      <a:pt x="20" y="115"/>
                    </a:cubicBezTo>
                    <a:cubicBezTo>
                      <a:pt x="27" y="145"/>
                      <a:pt x="45" y="192"/>
                      <a:pt x="59" y="189"/>
                    </a:cubicBezTo>
                    <a:cubicBezTo>
                      <a:pt x="73" y="186"/>
                      <a:pt x="55" y="71"/>
                      <a:pt x="105" y="98"/>
                    </a:cubicBezTo>
                    <a:cubicBezTo>
                      <a:pt x="155" y="125"/>
                      <a:pt x="102" y="327"/>
                      <a:pt x="150" y="325"/>
                    </a:cubicBezTo>
                    <a:cubicBezTo>
                      <a:pt x="198" y="323"/>
                      <a:pt x="180" y="158"/>
                      <a:pt x="195" y="143"/>
                    </a:cubicBezTo>
                    <a:cubicBezTo>
                      <a:pt x="210" y="128"/>
                      <a:pt x="226" y="234"/>
                      <a:pt x="241" y="234"/>
                    </a:cubicBezTo>
                    <a:cubicBezTo>
                      <a:pt x="256" y="234"/>
                      <a:pt x="271" y="150"/>
                      <a:pt x="286" y="143"/>
                    </a:cubicBezTo>
                    <a:cubicBezTo>
                      <a:pt x="301" y="136"/>
                      <a:pt x="313" y="194"/>
                      <a:pt x="331" y="189"/>
                    </a:cubicBezTo>
                    <a:cubicBezTo>
                      <a:pt x="349" y="184"/>
                      <a:pt x="382" y="85"/>
                      <a:pt x="396" y="115"/>
                    </a:cubicBezTo>
                    <a:cubicBezTo>
                      <a:pt x="410" y="145"/>
                      <a:pt x="401" y="328"/>
                      <a:pt x="413" y="370"/>
                    </a:cubicBezTo>
                    <a:cubicBezTo>
                      <a:pt x="425" y="412"/>
                      <a:pt x="459" y="415"/>
                      <a:pt x="468" y="370"/>
                    </a:cubicBezTo>
                    <a:cubicBezTo>
                      <a:pt x="477" y="325"/>
                      <a:pt x="428" y="118"/>
                      <a:pt x="465" y="101"/>
                    </a:cubicBezTo>
                    <a:cubicBezTo>
                      <a:pt x="502" y="84"/>
                      <a:pt x="498" y="189"/>
                      <a:pt x="513" y="189"/>
                    </a:cubicBezTo>
                    <a:cubicBezTo>
                      <a:pt x="528" y="189"/>
                      <a:pt x="551" y="128"/>
                      <a:pt x="558" y="98"/>
                    </a:cubicBezTo>
                    <a:cubicBezTo>
                      <a:pt x="565" y="68"/>
                      <a:pt x="573" y="14"/>
                      <a:pt x="558" y="7"/>
                    </a:cubicBezTo>
                    <a:cubicBezTo>
                      <a:pt x="543" y="0"/>
                      <a:pt x="515" y="46"/>
                      <a:pt x="470" y="58"/>
                    </a:cubicBezTo>
                    <a:cubicBezTo>
                      <a:pt x="425" y="70"/>
                      <a:pt x="350" y="82"/>
                      <a:pt x="288" y="82"/>
                    </a:cubicBezTo>
                    <a:cubicBezTo>
                      <a:pt x="154" y="84"/>
                      <a:pt x="154" y="64"/>
                      <a:pt x="96" y="56"/>
                    </a:cubicBezTo>
                    <a:cubicBezTo>
                      <a:pt x="38" y="48"/>
                      <a:pt x="31" y="17"/>
                      <a:pt x="14" y="7"/>
                    </a:cubicBezTo>
                    <a:close/>
                  </a:path>
                </a:pathLst>
              </a:custGeom>
              <a:solidFill>
                <a:srgbClr val="FF0000"/>
              </a:solidFill>
              <a:ln w="31750" cap="flat" cmpd="sng">
                <a:solidFill>
                  <a:schemeClr val="tx1"/>
                </a:solidFill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33" name="フリーフォーム: 図形 32">
                <a:extLst>
                  <a:ext uri="{FF2B5EF4-FFF2-40B4-BE49-F238E27FC236}">
                    <a16:creationId xmlns:a16="http://schemas.microsoft.com/office/drawing/2014/main" id="{4BE34429-CBAB-6B17-7EC0-9AB6211728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>
                <a:off x="415189" y="2386929"/>
                <a:ext cx="202846" cy="887010"/>
              </a:xfrm>
              <a:custGeom>
                <a:avLst/>
                <a:gdLst>
                  <a:gd name="connsiteX0" fmla="*/ 61945 w 202846"/>
                  <a:gd name="connsiteY0" fmla="*/ 7970 h 887010"/>
                  <a:gd name="connsiteX1" fmla="*/ 101423 w 202846"/>
                  <a:gd name="connsiteY1" fmla="*/ 0 h 887010"/>
                  <a:gd name="connsiteX2" fmla="*/ 202846 w 202846"/>
                  <a:gd name="connsiteY2" fmla="*/ 101423 h 887010"/>
                  <a:gd name="connsiteX3" fmla="*/ 202845 w 202846"/>
                  <a:gd name="connsiteY3" fmla="*/ 769897 h 887010"/>
                  <a:gd name="connsiteX4" fmla="*/ 0 w 202846"/>
                  <a:gd name="connsiteY4" fmla="*/ 887010 h 887010"/>
                  <a:gd name="connsiteX5" fmla="*/ 0 w 202846"/>
                  <a:gd name="connsiteY5" fmla="*/ 101423 h 887010"/>
                  <a:gd name="connsiteX6" fmla="*/ 61945 w 202846"/>
                  <a:gd name="connsiteY6" fmla="*/ 7970 h 887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2846" h="887010">
                    <a:moveTo>
                      <a:pt x="61945" y="7970"/>
                    </a:moveTo>
                    <a:cubicBezTo>
                      <a:pt x="74079" y="2838"/>
                      <a:pt x="87420" y="0"/>
                      <a:pt x="101423" y="0"/>
                    </a:cubicBezTo>
                    <a:cubicBezTo>
                      <a:pt x="157437" y="0"/>
                      <a:pt x="202846" y="45409"/>
                      <a:pt x="202846" y="101423"/>
                    </a:cubicBezTo>
                    <a:lnTo>
                      <a:pt x="202845" y="769897"/>
                    </a:lnTo>
                    <a:lnTo>
                      <a:pt x="0" y="887010"/>
                    </a:lnTo>
                    <a:lnTo>
                      <a:pt x="0" y="101423"/>
                    </a:lnTo>
                    <a:cubicBezTo>
                      <a:pt x="0" y="59413"/>
                      <a:pt x="25543" y="23367"/>
                      <a:pt x="61945" y="7970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</p:grpSp>
      </p:grp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43940241-D88E-5111-BCB1-4A0547020033}"/>
              </a:ext>
            </a:extLst>
          </p:cNvPr>
          <p:cNvGrpSpPr/>
          <p:nvPr/>
        </p:nvGrpSpPr>
        <p:grpSpPr>
          <a:xfrm>
            <a:off x="6733675" y="1038212"/>
            <a:ext cx="2362227" cy="2362225"/>
            <a:chOff x="6733675" y="1038212"/>
            <a:chExt cx="2362227" cy="2362225"/>
          </a:xfrm>
        </p:grpSpPr>
        <p:grpSp>
          <p:nvGrpSpPr>
            <p:cNvPr id="107" name="グループ化 106">
              <a:extLst>
                <a:ext uri="{FF2B5EF4-FFF2-40B4-BE49-F238E27FC236}">
                  <a16:creationId xmlns:a16="http://schemas.microsoft.com/office/drawing/2014/main" id="{9DF065A8-423A-22DE-E7DC-D352A23A768B}"/>
                </a:ext>
              </a:extLst>
            </p:cNvPr>
            <p:cNvGrpSpPr/>
            <p:nvPr/>
          </p:nvGrpSpPr>
          <p:grpSpPr>
            <a:xfrm>
              <a:off x="6733675" y="1038212"/>
              <a:ext cx="2362227" cy="2362225"/>
              <a:chOff x="828661" y="1038212"/>
              <a:chExt cx="2362227" cy="2362225"/>
            </a:xfrm>
          </p:grpSpPr>
          <p:sp>
            <p:nvSpPr>
              <p:cNvPr id="108" name="楕円 107">
                <a:extLst>
                  <a:ext uri="{FF2B5EF4-FFF2-40B4-BE49-F238E27FC236}">
                    <a16:creationId xmlns:a16="http://schemas.microsoft.com/office/drawing/2014/main" id="{F7FD1F54-20D2-5BDC-423A-771076086678}"/>
                  </a:ext>
                </a:extLst>
              </p:cNvPr>
              <p:cNvSpPr/>
              <p:nvPr/>
            </p:nvSpPr>
            <p:spPr bwMode="auto">
              <a:xfrm>
                <a:off x="828661" y="1038212"/>
                <a:ext cx="2362227" cy="2362225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9" name="円: 塗りつぶしなし 108">
                <a:extLst>
                  <a:ext uri="{FF2B5EF4-FFF2-40B4-BE49-F238E27FC236}">
                    <a16:creationId xmlns:a16="http://schemas.microsoft.com/office/drawing/2014/main" id="{9A041C38-11B2-2A53-0451-F9511767D7F2}"/>
                  </a:ext>
                </a:extLst>
              </p:cNvPr>
              <p:cNvSpPr/>
              <p:nvPr/>
            </p:nvSpPr>
            <p:spPr>
              <a:xfrm>
                <a:off x="885824" y="1095374"/>
                <a:ext cx="2247900" cy="2247900"/>
              </a:xfrm>
              <a:prstGeom prst="donut">
                <a:avLst>
                  <a:gd name="adj" fmla="val 5914"/>
                </a:avLst>
              </a:prstGeom>
              <a:solidFill>
                <a:srgbClr val="FF33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89" name="グループ化 88">
              <a:extLst>
                <a:ext uri="{FF2B5EF4-FFF2-40B4-BE49-F238E27FC236}">
                  <a16:creationId xmlns:a16="http://schemas.microsoft.com/office/drawing/2014/main" id="{CF106A0F-DBBF-8A5D-9DE5-9E2C869F5297}"/>
                </a:ext>
              </a:extLst>
            </p:cNvPr>
            <p:cNvGrpSpPr/>
            <p:nvPr/>
          </p:nvGrpSpPr>
          <p:grpSpPr>
            <a:xfrm>
              <a:off x="7113537" y="1497098"/>
              <a:ext cx="1666381" cy="1552449"/>
              <a:chOff x="7084962" y="1506623"/>
              <a:chExt cx="1666381" cy="1552449"/>
            </a:xfrm>
          </p:grpSpPr>
          <p:sp>
            <p:nvSpPr>
              <p:cNvPr id="39" name="角丸四角形 47">
                <a:extLst>
                  <a:ext uri="{FF2B5EF4-FFF2-40B4-BE49-F238E27FC236}">
                    <a16:creationId xmlns:a16="http://schemas.microsoft.com/office/drawing/2014/main" id="{08F50D56-AEFC-4581-C57B-A9FE1C82DF73}"/>
                  </a:ext>
                </a:extLst>
              </p:cNvPr>
              <p:cNvSpPr/>
              <p:nvPr/>
            </p:nvSpPr>
            <p:spPr bwMode="auto">
              <a:xfrm rot="18900000">
                <a:off x="7084962" y="1506623"/>
                <a:ext cx="1150565" cy="953845"/>
              </a:xfrm>
              <a:custGeom>
                <a:avLst/>
                <a:gdLst>
                  <a:gd name="connsiteX0" fmla="*/ 0 w 1150565"/>
                  <a:gd name="connsiteY0" fmla="*/ 155310 h 931844"/>
                  <a:gd name="connsiteX1" fmla="*/ 155310 w 1150565"/>
                  <a:gd name="connsiteY1" fmla="*/ 0 h 931844"/>
                  <a:gd name="connsiteX2" fmla="*/ 995255 w 1150565"/>
                  <a:gd name="connsiteY2" fmla="*/ 0 h 931844"/>
                  <a:gd name="connsiteX3" fmla="*/ 1150565 w 1150565"/>
                  <a:gd name="connsiteY3" fmla="*/ 155310 h 931844"/>
                  <a:gd name="connsiteX4" fmla="*/ 1150565 w 1150565"/>
                  <a:gd name="connsiteY4" fmla="*/ 776534 h 931844"/>
                  <a:gd name="connsiteX5" fmla="*/ 995255 w 1150565"/>
                  <a:gd name="connsiteY5" fmla="*/ 931844 h 931844"/>
                  <a:gd name="connsiteX6" fmla="*/ 155310 w 1150565"/>
                  <a:gd name="connsiteY6" fmla="*/ 931844 h 931844"/>
                  <a:gd name="connsiteX7" fmla="*/ 0 w 1150565"/>
                  <a:gd name="connsiteY7" fmla="*/ 776534 h 931844"/>
                  <a:gd name="connsiteX8" fmla="*/ 0 w 1150565"/>
                  <a:gd name="connsiteY8" fmla="*/ 155310 h 931844"/>
                  <a:gd name="connsiteX0" fmla="*/ 0 w 1150565"/>
                  <a:gd name="connsiteY0" fmla="*/ 155500 h 932034"/>
                  <a:gd name="connsiteX1" fmla="*/ 155310 w 1150565"/>
                  <a:gd name="connsiteY1" fmla="*/ 190 h 932034"/>
                  <a:gd name="connsiteX2" fmla="*/ 276831 w 1150565"/>
                  <a:gd name="connsiteY2" fmla="*/ 41090 h 932034"/>
                  <a:gd name="connsiteX3" fmla="*/ 995255 w 1150565"/>
                  <a:gd name="connsiteY3" fmla="*/ 190 h 932034"/>
                  <a:gd name="connsiteX4" fmla="*/ 1150565 w 1150565"/>
                  <a:gd name="connsiteY4" fmla="*/ 155500 h 932034"/>
                  <a:gd name="connsiteX5" fmla="*/ 1150565 w 1150565"/>
                  <a:gd name="connsiteY5" fmla="*/ 776724 h 932034"/>
                  <a:gd name="connsiteX6" fmla="*/ 995255 w 1150565"/>
                  <a:gd name="connsiteY6" fmla="*/ 932034 h 932034"/>
                  <a:gd name="connsiteX7" fmla="*/ 155310 w 1150565"/>
                  <a:gd name="connsiteY7" fmla="*/ 932034 h 932034"/>
                  <a:gd name="connsiteX8" fmla="*/ 0 w 1150565"/>
                  <a:gd name="connsiteY8" fmla="*/ 776724 h 932034"/>
                  <a:gd name="connsiteX9" fmla="*/ 0 w 1150565"/>
                  <a:gd name="connsiteY9" fmla="*/ 155500 h 932034"/>
                  <a:gd name="connsiteX0" fmla="*/ 0 w 1150565"/>
                  <a:gd name="connsiteY0" fmla="*/ 202004 h 978538"/>
                  <a:gd name="connsiteX1" fmla="*/ 155310 w 1150565"/>
                  <a:gd name="connsiteY1" fmla="*/ 46694 h 978538"/>
                  <a:gd name="connsiteX2" fmla="*/ 276831 w 1150565"/>
                  <a:gd name="connsiteY2" fmla="*/ 87594 h 978538"/>
                  <a:gd name="connsiteX3" fmla="*/ 995255 w 1150565"/>
                  <a:gd name="connsiteY3" fmla="*/ 46694 h 978538"/>
                  <a:gd name="connsiteX4" fmla="*/ 1150565 w 1150565"/>
                  <a:gd name="connsiteY4" fmla="*/ 202004 h 978538"/>
                  <a:gd name="connsiteX5" fmla="*/ 1150565 w 1150565"/>
                  <a:gd name="connsiteY5" fmla="*/ 823228 h 978538"/>
                  <a:gd name="connsiteX6" fmla="*/ 995255 w 1150565"/>
                  <a:gd name="connsiteY6" fmla="*/ 978538 h 978538"/>
                  <a:gd name="connsiteX7" fmla="*/ 155310 w 1150565"/>
                  <a:gd name="connsiteY7" fmla="*/ 978538 h 978538"/>
                  <a:gd name="connsiteX8" fmla="*/ 0 w 1150565"/>
                  <a:gd name="connsiteY8" fmla="*/ 823228 h 978538"/>
                  <a:gd name="connsiteX9" fmla="*/ 0 w 1150565"/>
                  <a:gd name="connsiteY9" fmla="*/ 202004 h 978538"/>
                  <a:gd name="connsiteX0" fmla="*/ 0 w 1150565"/>
                  <a:gd name="connsiteY0" fmla="*/ 165820 h 942354"/>
                  <a:gd name="connsiteX1" fmla="*/ 155310 w 1150565"/>
                  <a:gd name="connsiteY1" fmla="*/ 10510 h 942354"/>
                  <a:gd name="connsiteX2" fmla="*/ 276831 w 1150565"/>
                  <a:gd name="connsiteY2" fmla="*/ 51410 h 942354"/>
                  <a:gd name="connsiteX3" fmla="*/ 620326 w 1150565"/>
                  <a:gd name="connsiteY3" fmla="*/ 44675 h 942354"/>
                  <a:gd name="connsiteX4" fmla="*/ 995255 w 1150565"/>
                  <a:gd name="connsiteY4" fmla="*/ 10510 h 942354"/>
                  <a:gd name="connsiteX5" fmla="*/ 1150565 w 1150565"/>
                  <a:gd name="connsiteY5" fmla="*/ 165820 h 942354"/>
                  <a:gd name="connsiteX6" fmla="*/ 1150565 w 1150565"/>
                  <a:gd name="connsiteY6" fmla="*/ 787044 h 942354"/>
                  <a:gd name="connsiteX7" fmla="*/ 995255 w 1150565"/>
                  <a:gd name="connsiteY7" fmla="*/ 942354 h 942354"/>
                  <a:gd name="connsiteX8" fmla="*/ 155310 w 1150565"/>
                  <a:gd name="connsiteY8" fmla="*/ 942354 h 942354"/>
                  <a:gd name="connsiteX9" fmla="*/ 0 w 1150565"/>
                  <a:gd name="connsiteY9" fmla="*/ 787044 h 942354"/>
                  <a:gd name="connsiteX10" fmla="*/ 0 w 1150565"/>
                  <a:gd name="connsiteY10" fmla="*/ 165820 h 942354"/>
                  <a:gd name="connsiteX0" fmla="*/ 0 w 1150565"/>
                  <a:gd name="connsiteY0" fmla="*/ 165820 h 942354"/>
                  <a:gd name="connsiteX1" fmla="*/ 155310 w 1150565"/>
                  <a:gd name="connsiteY1" fmla="*/ 10510 h 942354"/>
                  <a:gd name="connsiteX2" fmla="*/ 276831 w 1150565"/>
                  <a:gd name="connsiteY2" fmla="*/ 51410 h 942354"/>
                  <a:gd name="connsiteX3" fmla="*/ 620326 w 1150565"/>
                  <a:gd name="connsiteY3" fmla="*/ 44675 h 942354"/>
                  <a:gd name="connsiteX4" fmla="*/ 995255 w 1150565"/>
                  <a:gd name="connsiteY4" fmla="*/ 10510 h 942354"/>
                  <a:gd name="connsiteX5" fmla="*/ 1150565 w 1150565"/>
                  <a:gd name="connsiteY5" fmla="*/ 165820 h 942354"/>
                  <a:gd name="connsiteX6" fmla="*/ 1150565 w 1150565"/>
                  <a:gd name="connsiteY6" fmla="*/ 787044 h 942354"/>
                  <a:gd name="connsiteX7" fmla="*/ 995255 w 1150565"/>
                  <a:gd name="connsiteY7" fmla="*/ 942354 h 942354"/>
                  <a:gd name="connsiteX8" fmla="*/ 155310 w 1150565"/>
                  <a:gd name="connsiteY8" fmla="*/ 942354 h 942354"/>
                  <a:gd name="connsiteX9" fmla="*/ 0 w 1150565"/>
                  <a:gd name="connsiteY9" fmla="*/ 787044 h 942354"/>
                  <a:gd name="connsiteX10" fmla="*/ 0 w 1150565"/>
                  <a:gd name="connsiteY10" fmla="*/ 165820 h 942354"/>
                  <a:gd name="connsiteX0" fmla="*/ 0 w 1150565"/>
                  <a:gd name="connsiteY0" fmla="*/ 165985 h 942519"/>
                  <a:gd name="connsiteX1" fmla="*/ 155310 w 1150565"/>
                  <a:gd name="connsiteY1" fmla="*/ 10675 h 942519"/>
                  <a:gd name="connsiteX2" fmla="*/ 276831 w 1150565"/>
                  <a:gd name="connsiteY2" fmla="*/ 51575 h 942519"/>
                  <a:gd name="connsiteX3" fmla="*/ 478887 w 1150565"/>
                  <a:gd name="connsiteY3" fmla="*/ 2184 h 942519"/>
                  <a:gd name="connsiteX4" fmla="*/ 620326 w 1150565"/>
                  <a:gd name="connsiteY4" fmla="*/ 44840 h 942519"/>
                  <a:gd name="connsiteX5" fmla="*/ 995255 w 1150565"/>
                  <a:gd name="connsiteY5" fmla="*/ 10675 h 942519"/>
                  <a:gd name="connsiteX6" fmla="*/ 1150565 w 1150565"/>
                  <a:gd name="connsiteY6" fmla="*/ 165985 h 942519"/>
                  <a:gd name="connsiteX7" fmla="*/ 1150565 w 1150565"/>
                  <a:gd name="connsiteY7" fmla="*/ 787209 h 942519"/>
                  <a:gd name="connsiteX8" fmla="*/ 995255 w 1150565"/>
                  <a:gd name="connsiteY8" fmla="*/ 942519 h 942519"/>
                  <a:gd name="connsiteX9" fmla="*/ 155310 w 1150565"/>
                  <a:gd name="connsiteY9" fmla="*/ 942519 h 942519"/>
                  <a:gd name="connsiteX10" fmla="*/ 0 w 1150565"/>
                  <a:gd name="connsiteY10" fmla="*/ 787209 h 942519"/>
                  <a:gd name="connsiteX11" fmla="*/ 0 w 1150565"/>
                  <a:gd name="connsiteY11" fmla="*/ 165985 h 942519"/>
                  <a:gd name="connsiteX0" fmla="*/ 0 w 1150565"/>
                  <a:gd name="connsiteY0" fmla="*/ 163823 h 940357"/>
                  <a:gd name="connsiteX1" fmla="*/ 155310 w 1150565"/>
                  <a:gd name="connsiteY1" fmla="*/ 8513 h 940357"/>
                  <a:gd name="connsiteX2" fmla="*/ 276831 w 1150565"/>
                  <a:gd name="connsiteY2" fmla="*/ 49413 h 940357"/>
                  <a:gd name="connsiteX3" fmla="*/ 478887 w 1150565"/>
                  <a:gd name="connsiteY3" fmla="*/ 22 h 940357"/>
                  <a:gd name="connsiteX4" fmla="*/ 620326 w 1150565"/>
                  <a:gd name="connsiteY4" fmla="*/ 42678 h 940357"/>
                  <a:gd name="connsiteX5" fmla="*/ 858303 w 1150565"/>
                  <a:gd name="connsiteY5" fmla="*/ 51658 h 940357"/>
                  <a:gd name="connsiteX6" fmla="*/ 995255 w 1150565"/>
                  <a:gd name="connsiteY6" fmla="*/ 8513 h 940357"/>
                  <a:gd name="connsiteX7" fmla="*/ 1150565 w 1150565"/>
                  <a:gd name="connsiteY7" fmla="*/ 163823 h 940357"/>
                  <a:gd name="connsiteX8" fmla="*/ 1150565 w 1150565"/>
                  <a:gd name="connsiteY8" fmla="*/ 785047 h 940357"/>
                  <a:gd name="connsiteX9" fmla="*/ 995255 w 1150565"/>
                  <a:gd name="connsiteY9" fmla="*/ 940357 h 940357"/>
                  <a:gd name="connsiteX10" fmla="*/ 155310 w 1150565"/>
                  <a:gd name="connsiteY10" fmla="*/ 940357 h 940357"/>
                  <a:gd name="connsiteX11" fmla="*/ 0 w 1150565"/>
                  <a:gd name="connsiteY11" fmla="*/ 785047 h 940357"/>
                  <a:gd name="connsiteX12" fmla="*/ 0 w 1150565"/>
                  <a:gd name="connsiteY12" fmla="*/ 163823 h 940357"/>
                  <a:gd name="connsiteX0" fmla="*/ 0 w 1150565"/>
                  <a:gd name="connsiteY0" fmla="*/ 164842 h 941376"/>
                  <a:gd name="connsiteX1" fmla="*/ 155310 w 1150565"/>
                  <a:gd name="connsiteY1" fmla="*/ 9532 h 941376"/>
                  <a:gd name="connsiteX2" fmla="*/ 276831 w 1150565"/>
                  <a:gd name="connsiteY2" fmla="*/ 50432 h 941376"/>
                  <a:gd name="connsiteX3" fmla="*/ 478887 w 1150565"/>
                  <a:gd name="connsiteY3" fmla="*/ 1041 h 941376"/>
                  <a:gd name="connsiteX4" fmla="*/ 620326 w 1150565"/>
                  <a:gd name="connsiteY4" fmla="*/ 43697 h 941376"/>
                  <a:gd name="connsiteX5" fmla="*/ 858303 w 1150565"/>
                  <a:gd name="connsiteY5" fmla="*/ 52677 h 941376"/>
                  <a:gd name="connsiteX6" fmla="*/ 995255 w 1150565"/>
                  <a:gd name="connsiteY6" fmla="*/ 9532 h 941376"/>
                  <a:gd name="connsiteX7" fmla="*/ 1150565 w 1150565"/>
                  <a:gd name="connsiteY7" fmla="*/ 164842 h 941376"/>
                  <a:gd name="connsiteX8" fmla="*/ 1150565 w 1150565"/>
                  <a:gd name="connsiteY8" fmla="*/ 786066 h 941376"/>
                  <a:gd name="connsiteX9" fmla="*/ 995255 w 1150565"/>
                  <a:gd name="connsiteY9" fmla="*/ 941376 h 941376"/>
                  <a:gd name="connsiteX10" fmla="*/ 155310 w 1150565"/>
                  <a:gd name="connsiteY10" fmla="*/ 941376 h 941376"/>
                  <a:gd name="connsiteX11" fmla="*/ 0 w 1150565"/>
                  <a:gd name="connsiteY11" fmla="*/ 786066 h 941376"/>
                  <a:gd name="connsiteX12" fmla="*/ 0 w 1150565"/>
                  <a:gd name="connsiteY12" fmla="*/ 164842 h 941376"/>
                  <a:gd name="connsiteX0" fmla="*/ 0 w 1150565"/>
                  <a:gd name="connsiteY0" fmla="*/ 163823 h 940357"/>
                  <a:gd name="connsiteX1" fmla="*/ 155310 w 1150565"/>
                  <a:gd name="connsiteY1" fmla="*/ 8513 h 940357"/>
                  <a:gd name="connsiteX2" fmla="*/ 276831 w 1150565"/>
                  <a:gd name="connsiteY2" fmla="*/ 49413 h 940357"/>
                  <a:gd name="connsiteX3" fmla="*/ 478887 w 1150565"/>
                  <a:gd name="connsiteY3" fmla="*/ 22 h 940357"/>
                  <a:gd name="connsiteX4" fmla="*/ 620326 w 1150565"/>
                  <a:gd name="connsiteY4" fmla="*/ 42678 h 940357"/>
                  <a:gd name="connsiteX5" fmla="*/ 858303 w 1150565"/>
                  <a:gd name="connsiteY5" fmla="*/ 51658 h 940357"/>
                  <a:gd name="connsiteX6" fmla="*/ 1028931 w 1150565"/>
                  <a:gd name="connsiteY6" fmla="*/ 33209 h 940357"/>
                  <a:gd name="connsiteX7" fmla="*/ 1150565 w 1150565"/>
                  <a:gd name="connsiteY7" fmla="*/ 163823 h 940357"/>
                  <a:gd name="connsiteX8" fmla="*/ 1150565 w 1150565"/>
                  <a:gd name="connsiteY8" fmla="*/ 785047 h 940357"/>
                  <a:gd name="connsiteX9" fmla="*/ 995255 w 1150565"/>
                  <a:gd name="connsiteY9" fmla="*/ 940357 h 940357"/>
                  <a:gd name="connsiteX10" fmla="*/ 155310 w 1150565"/>
                  <a:gd name="connsiteY10" fmla="*/ 940357 h 940357"/>
                  <a:gd name="connsiteX11" fmla="*/ 0 w 1150565"/>
                  <a:gd name="connsiteY11" fmla="*/ 785047 h 940357"/>
                  <a:gd name="connsiteX12" fmla="*/ 0 w 1150565"/>
                  <a:gd name="connsiteY12" fmla="*/ 163823 h 940357"/>
                  <a:gd name="connsiteX0" fmla="*/ 0 w 1150565"/>
                  <a:gd name="connsiteY0" fmla="*/ 163823 h 940357"/>
                  <a:gd name="connsiteX1" fmla="*/ 155310 w 1150565"/>
                  <a:gd name="connsiteY1" fmla="*/ 8513 h 940357"/>
                  <a:gd name="connsiteX2" fmla="*/ 276831 w 1150565"/>
                  <a:gd name="connsiteY2" fmla="*/ 49413 h 940357"/>
                  <a:gd name="connsiteX3" fmla="*/ 478887 w 1150565"/>
                  <a:gd name="connsiteY3" fmla="*/ 22 h 940357"/>
                  <a:gd name="connsiteX4" fmla="*/ 620326 w 1150565"/>
                  <a:gd name="connsiteY4" fmla="*/ 42678 h 940357"/>
                  <a:gd name="connsiteX5" fmla="*/ 858303 w 1150565"/>
                  <a:gd name="connsiteY5" fmla="*/ 51658 h 940357"/>
                  <a:gd name="connsiteX6" fmla="*/ 1028931 w 1150565"/>
                  <a:gd name="connsiteY6" fmla="*/ 33209 h 940357"/>
                  <a:gd name="connsiteX7" fmla="*/ 1150565 w 1150565"/>
                  <a:gd name="connsiteY7" fmla="*/ 163823 h 940357"/>
                  <a:gd name="connsiteX8" fmla="*/ 1150565 w 1150565"/>
                  <a:gd name="connsiteY8" fmla="*/ 785047 h 940357"/>
                  <a:gd name="connsiteX9" fmla="*/ 995255 w 1150565"/>
                  <a:gd name="connsiteY9" fmla="*/ 940357 h 940357"/>
                  <a:gd name="connsiteX10" fmla="*/ 155310 w 1150565"/>
                  <a:gd name="connsiteY10" fmla="*/ 940357 h 940357"/>
                  <a:gd name="connsiteX11" fmla="*/ 0 w 1150565"/>
                  <a:gd name="connsiteY11" fmla="*/ 785047 h 940357"/>
                  <a:gd name="connsiteX12" fmla="*/ 0 w 1150565"/>
                  <a:gd name="connsiteY12" fmla="*/ 163823 h 940357"/>
                  <a:gd name="connsiteX0" fmla="*/ 0 w 1150565"/>
                  <a:gd name="connsiteY0" fmla="*/ 195830 h 972364"/>
                  <a:gd name="connsiteX1" fmla="*/ 155310 w 1150565"/>
                  <a:gd name="connsiteY1" fmla="*/ 40520 h 972364"/>
                  <a:gd name="connsiteX2" fmla="*/ 276831 w 1150565"/>
                  <a:gd name="connsiteY2" fmla="*/ 81420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195830 h 972364"/>
                  <a:gd name="connsiteX0" fmla="*/ 0 w 1150565"/>
                  <a:gd name="connsiteY0" fmla="*/ 276652 h 972364"/>
                  <a:gd name="connsiteX1" fmla="*/ 155310 w 1150565"/>
                  <a:gd name="connsiteY1" fmla="*/ 40520 h 972364"/>
                  <a:gd name="connsiteX2" fmla="*/ 276831 w 1150565"/>
                  <a:gd name="connsiteY2" fmla="*/ 81420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276652 h 972364"/>
                  <a:gd name="connsiteX0" fmla="*/ 0 w 1150565"/>
                  <a:gd name="connsiteY0" fmla="*/ 276652 h 972364"/>
                  <a:gd name="connsiteX1" fmla="*/ 112653 w 1150565"/>
                  <a:gd name="connsiteY1" fmla="*/ 2354 h 972364"/>
                  <a:gd name="connsiteX2" fmla="*/ 276831 w 1150565"/>
                  <a:gd name="connsiteY2" fmla="*/ 81420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276652 h 972364"/>
                  <a:gd name="connsiteX0" fmla="*/ 0 w 1150565"/>
                  <a:gd name="connsiteY0" fmla="*/ 276652 h 972364"/>
                  <a:gd name="connsiteX1" fmla="*/ 112653 w 1150565"/>
                  <a:gd name="connsiteY1" fmla="*/ 2354 h 972364"/>
                  <a:gd name="connsiteX2" fmla="*/ 270096 w 1150565"/>
                  <a:gd name="connsiteY2" fmla="*/ 159997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276652 h 972364"/>
                  <a:gd name="connsiteX0" fmla="*/ 0 w 1150565"/>
                  <a:gd name="connsiteY0" fmla="*/ 276652 h 972364"/>
                  <a:gd name="connsiteX1" fmla="*/ 112653 w 1150565"/>
                  <a:gd name="connsiteY1" fmla="*/ 2354 h 972364"/>
                  <a:gd name="connsiteX2" fmla="*/ 270096 w 1150565"/>
                  <a:gd name="connsiteY2" fmla="*/ 159997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276652 h 972364"/>
                  <a:gd name="connsiteX0" fmla="*/ 0 w 1150565"/>
                  <a:gd name="connsiteY0" fmla="*/ 278073 h 973785"/>
                  <a:gd name="connsiteX1" fmla="*/ 112653 w 1150565"/>
                  <a:gd name="connsiteY1" fmla="*/ 3775 h 973785"/>
                  <a:gd name="connsiteX2" fmla="*/ 270096 w 1150565"/>
                  <a:gd name="connsiteY2" fmla="*/ 161418 h 973785"/>
                  <a:gd name="connsiteX3" fmla="*/ 478887 w 1150565"/>
                  <a:gd name="connsiteY3" fmla="*/ 33450 h 973785"/>
                  <a:gd name="connsiteX4" fmla="*/ 654002 w 1150565"/>
                  <a:gd name="connsiteY4" fmla="*/ 168154 h 973785"/>
                  <a:gd name="connsiteX5" fmla="*/ 858303 w 1150565"/>
                  <a:gd name="connsiteY5" fmla="*/ 85086 h 973785"/>
                  <a:gd name="connsiteX6" fmla="*/ 1008725 w 1150565"/>
                  <a:gd name="connsiteY6" fmla="*/ 15001 h 973785"/>
                  <a:gd name="connsiteX7" fmla="*/ 1150565 w 1150565"/>
                  <a:gd name="connsiteY7" fmla="*/ 197251 h 973785"/>
                  <a:gd name="connsiteX8" fmla="*/ 1150565 w 1150565"/>
                  <a:gd name="connsiteY8" fmla="*/ 818475 h 973785"/>
                  <a:gd name="connsiteX9" fmla="*/ 995255 w 1150565"/>
                  <a:gd name="connsiteY9" fmla="*/ 973785 h 973785"/>
                  <a:gd name="connsiteX10" fmla="*/ 155310 w 1150565"/>
                  <a:gd name="connsiteY10" fmla="*/ 973785 h 973785"/>
                  <a:gd name="connsiteX11" fmla="*/ 0 w 1150565"/>
                  <a:gd name="connsiteY11" fmla="*/ 818475 h 973785"/>
                  <a:gd name="connsiteX12" fmla="*/ 0 w 1150565"/>
                  <a:gd name="connsiteY12" fmla="*/ 278073 h 973785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797686 w 1150565"/>
                  <a:gd name="connsiteY5" fmla="*/ 65657 h 970071"/>
                  <a:gd name="connsiteX6" fmla="*/ 1008725 w 1150565"/>
                  <a:gd name="connsiteY6" fmla="*/ 11287 h 970071"/>
                  <a:gd name="connsiteX7" fmla="*/ 1150565 w 1150565"/>
                  <a:gd name="connsiteY7" fmla="*/ 193537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797686 w 1150565"/>
                  <a:gd name="connsiteY5" fmla="*/ 65657 h 970071"/>
                  <a:gd name="connsiteX6" fmla="*/ 1004235 w 1150565"/>
                  <a:gd name="connsiteY6" fmla="*/ 137011 h 970071"/>
                  <a:gd name="connsiteX7" fmla="*/ 1150565 w 1150565"/>
                  <a:gd name="connsiteY7" fmla="*/ 193537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824627 w 1150565"/>
                  <a:gd name="connsiteY5" fmla="*/ 16265 h 970071"/>
                  <a:gd name="connsiteX6" fmla="*/ 1004235 w 1150565"/>
                  <a:gd name="connsiteY6" fmla="*/ 137011 h 970071"/>
                  <a:gd name="connsiteX7" fmla="*/ 1150565 w 1150565"/>
                  <a:gd name="connsiteY7" fmla="*/ 193537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824627 w 1150565"/>
                  <a:gd name="connsiteY5" fmla="*/ 16265 h 970071"/>
                  <a:gd name="connsiteX6" fmla="*/ 1004235 w 1150565"/>
                  <a:gd name="connsiteY6" fmla="*/ 137011 h 970071"/>
                  <a:gd name="connsiteX7" fmla="*/ 1150565 w 1150565"/>
                  <a:gd name="connsiteY7" fmla="*/ 193537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824627 w 1150565"/>
                  <a:gd name="connsiteY5" fmla="*/ 16265 h 970071"/>
                  <a:gd name="connsiteX6" fmla="*/ 1004235 w 1150565"/>
                  <a:gd name="connsiteY6" fmla="*/ 137011 h 970071"/>
                  <a:gd name="connsiteX7" fmla="*/ 1143830 w 1150565"/>
                  <a:gd name="connsiteY7" fmla="*/ 150881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824627 w 1150565"/>
                  <a:gd name="connsiteY5" fmla="*/ 16265 h 970071"/>
                  <a:gd name="connsiteX6" fmla="*/ 1004235 w 1150565"/>
                  <a:gd name="connsiteY6" fmla="*/ 137011 h 970071"/>
                  <a:gd name="connsiteX7" fmla="*/ 1150565 w 1150565"/>
                  <a:gd name="connsiteY7" fmla="*/ 139656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58133 h 953845"/>
                  <a:gd name="connsiteX1" fmla="*/ 99182 w 1150565"/>
                  <a:gd name="connsiteY1" fmla="*/ 19756 h 953845"/>
                  <a:gd name="connsiteX2" fmla="*/ 270096 w 1150565"/>
                  <a:gd name="connsiteY2" fmla="*/ 141478 h 953845"/>
                  <a:gd name="connsiteX3" fmla="*/ 478887 w 1150565"/>
                  <a:gd name="connsiteY3" fmla="*/ 13510 h 953845"/>
                  <a:gd name="connsiteX4" fmla="*/ 654002 w 1150565"/>
                  <a:gd name="connsiteY4" fmla="*/ 148214 h 953845"/>
                  <a:gd name="connsiteX5" fmla="*/ 824627 w 1150565"/>
                  <a:gd name="connsiteY5" fmla="*/ 39 h 953845"/>
                  <a:gd name="connsiteX6" fmla="*/ 1004235 w 1150565"/>
                  <a:gd name="connsiteY6" fmla="*/ 120785 h 953845"/>
                  <a:gd name="connsiteX7" fmla="*/ 1150565 w 1150565"/>
                  <a:gd name="connsiteY7" fmla="*/ 123430 h 953845"/>
                  <a:gd name="connsiteX8" fmla="*/ 1150565 w 1150565"/>
                  <a:gd name="connsiteY8" fmla="*/ 798535 h 953845"/>
                  <a:gd name="connsiteX9" fmla="*/ 995255 w 1150565"/>
                  <a:gd name="connsiteY9" fmla="*/ 953845 h 953845"/>
                  <a:gd name="connsiteX10" fmla="*/ 155310 w 1150565"/>
                  <a:gd name="connsiteY10" fmla="*/ 953845 h 953845"/>
                  <a:gd name="connsiteX11" fmla="*/ 0 w 1150565"/>
                  <a:gd name="connsiteY11" fmla="*/ 798535 h 953845"/>
                  <a:gd name="connsiteX12" fmla="*/ 0 w 1150565"/>
                  <a:gd name="connsiteY12" fmla="*/ 258133 h 9538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150565" h="953845">
                    <a:moveTo>
                      <a:pt x="0" y="258133"/>
                    </a:moveTo>
                    <a:cubicBezTo>
                      <a:pt x="0" y="172358"/>
                      <a:pt x="13407" y="19756"/>
                      <a:pt x="99182" y="19756"/>
                    </a:cubicBezTo>
                    <a:cubicBezTo>
                      <a:pt x="137444" y="16177"/>
                      <a:pt x="206812" y="142519"/>
                      <a:pt x="270096" y="141478"/>
                    </a:cubicBezTo>
                    <a:cubicBezTo>
                      <a:pt x="333380" y="140437"/>
                      <a:pt x="414903" y="12387"/>
                      <a:pt x="478887" y="13510"/>
                    </a:cubicBezTo>
                    <a:cubicBezTo>
                      <a:pt x="542871" y="14633"/>
                      <a:pt x="593011" y="148588"/>
                      <a:pt x="654002" y="148214"/>
                    </a:cubicBezTo>
                    <a:cubicBezTo>
                      <a:pt x="714993" y="147840"/>
                      <a:pt x="750539" y="2365"/>
                      <a:pt x="824627" y="39"/>
                    </a:cubicBezTo>
                    <a:cubicBezTo>
                      <a:pt x="898715" y="-2287"/>
                      <a:pt x="949912" y="100220"/>
                      <a:pt x="1004235" y="120785"/>
                    </a:cubicBezTo>
                    <a:cubicBezTo>
                      <a:pt x="1058558" y="141350"/>
                      <a:pt x="1150565" y="37655"/>
                      <a:pt x="1150565" y="123430"/>
                    </a:cubicBezTo>
                    <a:lnTo>
                      <a:pt x="1150565" y="798535"/>
                    </a:lnTo>
                    <a:cubicBezTo>
                      <a:pt x="1150565" y="884310"/>
                      <a:pt x="1081030" y="953845"/>
                      <a:pt x="995255" y="953845"/>
                    </a:cubicBezTo>
                    <a:lnTo>
                      <a:pt x="155310" y="953845"/>
                    </a:lnTo>
                    <a:cubicBezTo>
                      <a:pt x="69535" y="953845"/>
                      <a:pt x="0" y="884310"/>
                      <a:pt x="0" y="798535"/>
                    </a:cubicBezTo>
                    <a:lnTo>
                      <a:pt x="0" y="258133"/>
                    </a:lnTo>
                    <a:close/>
                  </a:path>
                </a:pathLst>
              </a:custGeom>
              <a:solidFill>
                <a:srgbClr val="3333FF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grpSp>
            <p:nvGrpSpPr>
              <p:cNvPr id="40" name="グループ化 39">
                <a:extLst>
                  <a:ext uri="{FF2B5EF4-FFF2-40B4-BE49-F238E27FC236}">
                    <a16:creationId xmlns:a16="http://schemas.microsoft.com/office/drawing/2014/main" id="{7D716BD0-E90C-7273-127F-7F5D6391DCAA}"/>
                  </a:ext>
                </a:extLst>
              </p:cNvPr>
              <p:cNvGrpSpPr/>
              <p:nvPr/>
            </p:nvGrpSpPr>
            <p:grpSpPr>
              <a:xfrm rot="8100000">
                <a:off x="7494759" y="1827907"/>
                <a:ext cx="1256584" cy="1231165"/>
                <a:chOff x="3728864" y="2491760"/>
                <a:chExt cx="1254582" cy="1229203"/>
              </a:xfrm>
            </p:grpSpPr>
            <p:grpSp>
              <p:nvGrpSpPr>
                <p:cNvPr id="41" name="グループ化 40">
                  <a:extLst>
                    <a:ext uri="{FF2B5EF4-FFF2-40B4-BE49-F238E27FC236}">
                      <a16:creationId xmlns:a16="http://schemas.microsoft.com/office/drawing/2014/main" id="{7481367F-B6F9-A756-7A89-EA1DE6F2E900}"/>
                    </a:ext>
                  </a:extLst>
                </p:cNvPr>
                <p:cNvGrpSpPr/>
                <p:nvPr/>
              </p:nvGrpSpPr>
              <p:grpSpPr>
                <a:xfrm>
                  <a:off x="3728864" y="2491760"/>
                  <a:ext cx="1254582" cy="1225268"/>
                  <a:chOff x="3584848" y="2351112"/>
                  <a:chExt cx="1398598" cy="1365920"/>
                </a:xfrm>
                <a:solidFill>
                  <a:schemeClr val="tx1"/>
                </a:solidFill>
              </p:grpSpPr>
              <p:sp>
                <p:nvSpPr>
                  <p:cNvPr id="85" name="台形 84">
                    <a:extLst>
                      <a:ext uri="{FF2B5EF4-FFF2-40B4-BE49-F238E27FC236}">
                        <a16:creationId xmlns:a16="http://schemas.microsoft.com/office/drawing/2014/main" id="{E62F78C2-F254-C2E9-61B8-F2DFDED32C1E}"/>
                      </a:ext>
                    </a:extLst>
                  </p:cNvPr>
                  <p:cNvSpPr/>
                  <p:nvPr/>
                </p:nvSpPr>
                <p:spPr>
                  <a:xfrm>
                    <a:off x="3584848" y="3359052"/>
                    <a:ext cx="1398598" cy="357980"/>
                  </a:xfrm>
                  <a:prstGeom prst="trapezoid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6" name="フローチャート : 論理積ゲート 56">
                    <a:extLst>
                      <a:ext uri="{FF2B5EF4-FFF2-40B4-BE49-F238E27FC236}">
                        <a16:creationId xmlns:a16="http://schemas.microsoft.com/office/drawing/2014/main" id="{FA4A7680-73D9-56F0-B22A-E7FDF06BBDD6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4032343" y="2516813"/>
                    <a:ext cx="503609" cy="1323742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7" name="角丸四角形 57">
                    <a:extLst>
                      <a:ext uri="{FF2B5EF4-FFF2-40B4-BE49-F238E27FC236}">
                        <a16:creationId xmlns:a16="http://schemas.microsoft.com/office/drawing/2014/main" id="{9B6E6FB6-A3EB-10F3-3568-3E11BDAB61DD}"/>
                      </a:ext>
                    </a:extLst>
                  </p:cNvPr>
                  <p:cNvSpPr/>
                  <p:nvPr/>
                </p:nvSpPr>
                <p:spPr>
                  <a:xfrm>
                    <a:off x="4176135" y="2351112"/>
                    <a:ext cx="216024" cy="765052"/>
                  </a:xfrm>
                  <a:prstGeom prst="roundRect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" name="円/楕円 58">
                    <a:extLst>
                      <a:ext uri="{FF2B5EF4-FFF2-40B4-BE49-F238E27FC236}">
                        <a16:creationId xmlns:a16="http://schemas.microsoft.com/office/drawing/2014/main" id="{84615B31-B99E-377B-3A38-D8F495389CA8}"/>
                      </a:ext>
                    </a:extLst>
                  </p:cNvPr>
                  <p:cNvSpPr/>
                  <p:nvPr/>
                </p:nvSpPr>
                <p:spPr>
                  <a:xfrm>
                    <a:off x="4241894" y="2423120"/>
                    <a:ext cx="84507" cy="84507"/>
                  </a:xfrm>
                  <a:prstGeom prst="ellipse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42" name="グループ化 41">
                  <a:extLst>
                    <a:ext uri="{FF2B5EF4-FFF2-40B4-BE49-F238E27FC236}">
                      <a16:creationId xmlns:a16="http://schemas.microsoft.com/office/drawing/2014/main" id="{11045BE6-18E8-9FB3-8A23-6253AEEC48F1}"/>
                    </a:ext>
                  </a:extLst>
                </p:cNvPr>
                <p:cNvGrpSpPr/>
                <p:nvPr/>
              </p:nvGrpSpPr>
              <p:grpSpPr>
                <a:xfrm>
                  <a:off x="3728864" y="2495695"/>
                  <a:ext cx="1254582" cy="1225268"/>
                  <a:chOff x="3584848" y="2351112"/>
                  <a:chExt cx="1398598" cy="1365920"/>
                </a:xfrm>
              </p:grpSpPr>
              <p:sp>
                <p:nvSpPr>
                  <p:cNvPr id="43" name="台形 42">
                    <a:extLst>
                      <a:ext uri="{FF2B5EF4-FFF2-40B4-BE49-F238E27FC236}">
                        <a16:creationId xmlns:a16="http://schemas.microsoft.com/office/drawing/2014/main" id="{540215DA-D8EA-CFF1-AC34-BAB7ACE928FE}"/>
                      </a:ext>
                    </a:extLst>
                  </p:cNvPr>
                  <p:cNvSpPr/>
                  <p:nvPr/>
                </p:nvSpPr>
                <p:spPr>
                  <a:xfrm>
                    <a:off x="3584848" y="3359052"/>
                    <a:ext cx="1398598" cy="357980"/>
                  </a:xfrm>
                  <a:prstGeom prst="trapezoid">
                    <a:avLst/>
                  </a:prstGeom>
                  <a:pattFill prst="narVert">
                    <a:fgClr>
                      <a:srgbClr val="FFFF99"/>
                    </a:fgClr>
                    <a:bgClr>
                      <a:schemeClr val="bg1"/>
                    </a:bgClr>
                  </a:patt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4" name="フローチャート : 論理積ゲート 52">
                    <a:extLst>
                      <a:ext uri="{FF2B5EF4-FFF2-40B4-BE49-F238E27FC236}">
                        <a16:creationId xmlns:a16="http://schemas.microsoft.com/office/drawing/2014/main" id="{34353309-A5EF-62A7-943D-8912199E7A6C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4032343" y="2516813"/>
                    <a:ext cx="503609" cy="1323742"/>
                  </a:xfrm>
                  <a:prstGeom prst="flowChartDelay">
                    <a:avLst/>
                  </a:prstGeom>
                  <a:solidFill>
                    <a:srgbClr val="CC99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3" name="角丸四角形 53">
                    <a:extLst>
                      <a:ext uri="{FF2B5EF4-FFF2-40B4-BE49-F238E27FC236}">
                        <a16:creationId xmlns:a16="http://schemas.microsoft.com/office/drawing/2014/main" id="{5A9DCA1C-C0A4-8DA1-DE83-72A49692364C}"/>
                      </a:ext>
                    </a:extLst>
                  </p:cNvPr>
                  <p:cNvSpPr/>
                  <p:nvPr/>
                </p:nvSpPr>
                <p:spPr>
                  <a:xfrm>
                    <a:off x="4176135" y="2351112"/>
                    <a:ext cx="216024" cy="765052"/>
                  </a:xfrm>
                  <a:prstGeom prst="roundRect">
                    <a:avLst/>
                  </a:prstGeom>
                  <a:solidFill>
                    <a:srgbClr val="CC99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4" name="円/楕円 54">
                    <a:extLst>
                      <a:ext uri="{FF2B5EF4-FFF2-40B4-BE49-F238E27FC236}">
                        <a16:creationId xmlns:a16="http://schemas.microsoft.com/office/drawing/2014/main" id="{1F476A1E-DDAC-62B7-3914-699CA5BDA29C}"/>
                      </a:ext>
                    </a:extLst>
                  </p:cNvPr>
                  <p:cNvSpPr/>
                  <p:nvPr/>
                </p:nvSpPr>
                <p:spPr>
                  <a:xfrm>
                    <a:off x="4241894" y="2423120"/>
                    <a:ext cx="84507" cy="84507"/>
                  </a:xfrm>
                  <a:prstGeom prst="ellipse">
                    <a:avLst/>
                  </a:prstGeom>
                  <a:solidFill>
                    <a:schemeClr val="tx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</p:grpSp>
      <p:grpSp>
        <p:nvGrpSpPr>
          <p:cNvPr id="164" name="グループ化 163">
            <a:extLst>
              <a:ext uri="{FF2B5EF4-FFF2-40B4-BE49-F238E27FC236}">
                <a16:creationId xmlns:a16="http://schemas.microsoft.com/office/drawing/2014/main" id="{CBC54335-CDB8-5B9F-9F5C-A31D4371BFB2}"/>
              </a:ext>
            </a:extLst>
          </p:cNvPr>
          <p:cNvGrpSpPr/>
          <p:nvPr/>
        </p:nvGrpSpPr>
        <p:grpSpPr>
          <a:xfrm>
            <a:off x="814936" y="3898723"/>
            <a:ext cx="2423045" cy="2371676"/>
            <a:chOff x="814936" y="3898723"/>
            <a:chExt cx="2423045" cy="2371676"/>
          </a:xfrm>
        </p:grpSpPr>
        <p:sp>
          <p:nvSpPr>
            <p:cNvPr id="45" name="四角形: 角を丸くする 44">
              <a:extLst>
                <a:ext uri="{FF2B5EF4-FFF2-40B4-BE49-F238E27FC236}">
                  <a16:creationId xmlns:a16="http://schemas.microsoft.com/office/drawing/2014/main" id="{78951286-154E-3268-ABB8-92119FE1661C}"/>
                </a:ext>
              </a:extLst>
            </p:cNvPr>
            <p:cNvSpPr/>
            <p:nvPr/>
          </p:nvSpPr>
          <p:spPr bwMode="auto">
            <a:xfrm>
              <a:off x="883363" y="3970141"/>
              <a:ext cx="2286190" cy="2228841"/>
            </a:xfrm>
            <a:prstGeom prst="roundRect">
              <a:avLst>
                <a:gd name="adj" fmla="val 629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ED565BC4-E569-EB78-67F4-34CF2A2AF803}"/>
                </a:ext>
              </a:extLst>
            </p:cNvPr>
            <p:cNvSpPr/>
            <p:nvPr/>
          </p:nvSpPr>
          <p:spPr bwMode="auto">
            <a:xfrm>
              <a:off x="814936" y="3898723"/>
              <a:ext cx="2423045" cy="2371676"/>
            </a:xfrm>
            <a:custGeom>
              <a:avLst/>
              <a:gdLst>
                <a:gd name="connsiteX0" fmla="*/ 323456 w 3367251"/>
                <a:gd name="connsiteY0" fmla="*/ 204013 h 3295864"/>
                <a:gd name="connsiteX1" fmla="*/ 208433 w 3367251"/>
                <a:gd name="connsiteY1" fmla="*/ 319036 h 3295864"/>
                <a:gd name="connsiteX2" fmla="*/ 208433 w 3367251"/>
                <a:gd name="connsiteY2" fmla="*/ 2976828 h 3295864"/>
                <a:gd name="connsiteX3" fmla="*/ 323456 w 3367251"/>
                <a:gd name="connsiteY3" fmla="*/ 3091851 h 3295864"/>
                <a:gd name="connsiteX4" fmla="*/ 3043796 w 3367251"/>
                <a:gd name="connsiteY4" fmla="*/ 3091851 h 3295864"/>
                <a:gd name="connsiteX5" fmla="*/ 3158819 w 3367251"/>
                <a:gd name="connsiteY5" fmla="*/ 2976828 h 3295864"/>
                <a:gd name="connsiteX6" fmla="*/ 3158819 w 3367251"/>
                <a:gd name="connsiteY6" fmla="*/ 319036 h 3295864"/>
                <a:gd name="connsiteX7" fmla="*/ 3043796 w 3367251"/>
                <a:gd name="connsiteY7" fmla="*/ 204013 h 3295864"/>
                <a:gd name="connsiteX8" fmla="*/ 239972 w 3367251"/>
                <a:gd name="connsiteY8" fmla="*/ 0 h 3295864"/>
                <a:gd name="connsiteX9" fmla="*/ 3127279 w 3367251"/>
                <a:gd name="connsiteY9" fmla="*/ 0 h 3295864"/>
                <a:gd name="connsiteX10" fmla="*/ 3367251 w 3367251"/>
                <a:gd name="connsiteY10" fmla="*/ 239972 h 3295864"/>
                <a:gd name="connsiteX11" fmla="*/ 3367251 w 3367251"/>
                <a:gd name="connsiteY11" fmla="*/ 3055892 h 3295864"/>
                <a:gd name="connsiteX12" fmla="*/ 3127279 w 3367251"/>
                <a:gd name="connsiteY12" fmla="*/ 3295864 h 3295864"/>
                <a:gd name="connsiteX13" fmla="*/ 239972 w 3367251"/>
                <a:gd name="connsiteY13" fmla="*/ 3295864 h 3295864"/>
                <a:gd name="connsiteX14" fmla="*/ 0 w 3367251"/>
                <a:gd name="connsiteY14" fmla="*/ 3055892 h 3295864"/>
                <a:gd name="connsiteX15" fmla="*/ 0 w 3367251"/>
                <a:gd name="connsiteY15" fmla="*/ 239972 h 3295864"/>
                <a:gd name="connsiteX16" fmla="*/ 239972 w 3367251"/>
                <a:gd name="connsiteY16" fmla="*/ 0 h 3295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367251" h="3295864">
                  <a:moveTo>
                    <a:pt x="323456" y="204013"/>
                  </a:moveTo>
                  <a:cubicBezTo>
                    <a:pt x="259931" y="204013"/>
                    <a:pt x="208433" y="255511"/>
                    <a:pt x="208433" y="319036"/>
                  </a:cubicBezTo>
                  <a:lnTo>
                    <a:pt x="208433" y="2976828"/>
                  </a:lnTo>
                  <a:cubicBezTo>
                    <a:pt x="208433" y="3040353"/>
                    <a:pt x="259931" y="3091851"/>
                    <a:pt x="323456" y="3091851"/>
                  </a:cubicBezTo>
                  <a:lnTo>
                    <a:pt x="3043796" y="3091851"/>
                  </a:lnTo>
                  <a:cubicBezTo>
                    <a:pt x="3107321" y="3091851"/>
                    <a:pt x="3158819" y="3040353"/>
                    <a:pt x="3158819" y="2976828"/>
                  </a:cubicBezTo>
                  <a:lnTo>
                    <a:pt x="3158819" y="319036"/>
                  </a:lnTo>
                  <a:cubicBezTo>
                    <a:pt x="3158819" y="255511"/>
                    <a:pt x="3107321" y="204013"/>
                    <a:pt x="3043796" y="204013"/>
                  </a:cubicBezTo>
                  <a:close/>
                  <a:moveTo>
                    <a:pt x="239972" y="0"/>
                  </a:moveTo>
                  <a:lnTo>
                    <a:pt x="3127279" y="0"/>
                  </a:lnTo>
                  <a:cubicBezTo>
                    <a:pt x="3259812" y="0"/>
                    <a:pt x="3367251" y="107439"/>
                    <a:pt x="3367251" y="239972"/>
                  </a:cubicBezTo>
                  <a:lnTo>
                    <a:pt x="3367251" y="3055892"/>
                  </a:lnTo>
                  <a:cubicBezTo>
                    <a:pt x="3367251" y="3188425"/>
                    <a:pt x="3259812" y="3295864"/>
                    <a:pt x="3127279" y="3295864"/>
                  </a:cubicBezTo>
                  <a:lnTo>
                    <a:pt x="239972" y="3295864"/>
                  </a:lnTo>
                  <a:cubicBezTo>
                    <a:pt x="107439" y="3295864"/>
                    <a:pt x="0" y="3188425"/>
                    <a:pt x="0" y="3055892"/>
                  </a:cubicBezTo>
                  <a:lnTo>
                    <a:pt x="0" y="239972"/>
                  </a:lnTo>
                  <a:cubicBezTo>
                    <a:pt x="0" y="107439"/>
                    <a:pt x="107439" y="0"/>
                    <a:pt x="239972" y="0"/>
                  </a:cubicBezTo>
                  <a:close/>
                </a:path>
              </a:pathLst>
            </a:cu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1" name="グループ化 90">
              <a:extLst>
                <a:ext uri="{FF2B5EF4-FFF2-40B4-BE49-F238E27FC236}">
                  <a16:creationId xmlns:a16="http://schemas.microsoft.com/office/drawing/2014/main" id="{C46C3373-0A80-2A03-BAFD-E7EE9F2B3E75}"/>
                </a:ext>
              </a:extLst>
            </p:cNvPr>
            <p:cNvGrpSpPr/>
            <p:nvPr/>
          </p:nvGrpSpPr>
          <p:grpSpPr>
            <a:xfrm>
              <a:off x="1077033" y="4205416"/>
              <a:ext cx="1883582" cy="1884021"/>
              <a:chOff x="416150" y="905332"/>
              <a:chExt cx="2075472" cy="2075955"/>
            </a:xfrm>
          </p:grpSpPr>
          <p:sp>
            <p:nvSpPr>
              <p:cNvPr id="93" name="角丸四角形 350">
                <a:extLst>
                  <a:ext uri="{FF2B5EF4-FFF2-40B4-BE49-F238E27FC236}">
                    <a16:creationId xmlns:a16="http://schemas.microsoft.com/office/drawing/2014/main" id="{A1A700FC-3971-CD5C-7633-974C852868F9}"/>
                  </a:ext>
                </a:extLst>
              </p:cNvPr>
              <p:cNvSpPr/>
              <p:nvPr/>
            </p:nvSpPr>
            <p:spPr>
              <a:xfrm rot="1800000">
                <a:off x="929933" y="1144143"/>
                <a:ext cx="768521" cy="517574"/>
              </a:xfrm>
              <a:prstGeom prst="roundRect">
                <a:avLst>
                  <a:gd name="adj" fmla="val 12879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4" name="角丸四角形 353">
                <a:extLst>
                  <a:ext uri="{FF2B5EF4-FFF2-40B4-BE49-F238E27FC236}">
                    <a16:creationId xmlns:a16="http://schemas.microsoft.com/office/drawing/2014/main" id="{9DA34116-142C-03EB-A4D2-8595553AF587}"/>
                  </a:ext>
                </a:extLst>
              </p:cNvPr>
              <p:cNvSpPr/>
              <p:nvPr/>
            </p:nvSpPr>
            <p:spPr>
              <a:xfrm rot="1800000">
                <a:off x="797483" y="1525467"/>
                <a:ext cx="815170" cy="136011"/>
              </a:xfrm>
              <a:prstGeom prst="roundRect">
                <a:avLst/>
              </a:pr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5686EEE3-D01A-8B7D-1706-C373F25B3355}"/>
                  </a:ext>
                </a:extLst>
              </p:cNvPr>
              <p:cNvSpPr/>
              <p:nvPr/>
            </p:nvSpPr>
            <p:spPr>
              <a:xfrm rot="1800000">
                <a:off x="416150" y="1526627"/>
                <a:ext cx="815172" cy="1454660"/>
              </a:xfrm>
              <a:custGeom>
                <a:avLst/>
                <a:gdLst>
                  <a:gd name="connsiteX0" fmla="*/ 3 w 815172"/>
                  <a:gd name="connsiteY0" fmla="*/ 0 h 1454660"/>
                  <a:gd name="connsiteX1" fmla="*/ 815172 w 815172"/>
                  <a:gd name="connsiteY1" fmla="*/ 0 h 1454660"/>
                  <a:gd name="connsiteX2" fmla="*/ 815169 w 815172"/>
                  <a:gd name="connsiteY2" fmla="*/ 282540 h 1454660"/>
                  <a:gd name="connsiteX3" fmla="*/ 595378 w 815172"/>
                  <a:gd name="connsiteY3" fmla="*/ 502331 h 1454660"/>
                  <a:gd name="connsiteX4" fmla="*/ 485240 w 815172"/>
                  <a:gd name="connsiteY4" fmla="*/ 502331 h 1454660"/>
                  <a:gd name="connsiteX5" fmla="*/ 485238 w 815172"/>
                  <a:gd name="connsiteY5" fmla="*/ 1377004 h 1454660"/>
                  <a:gd name="connsiteX6" fmla="*/ 407583 w 815172"/>
                  <a:gd name="connsiteY6" fmla="*/ 1454660 h 1454660"/>
                  <a:gd name="connsiteX7" fmla="*/ 407584 w 815172"/>
                  <a:gd name="connsiteY7" fmla="*/ 1454659 h 1454660"/>
                  <a:gd name="connsiteX8" fmla="*/ 329929 w 815172"/>
                  <a:gd name="connsiteY8" fmla="*/ 1377003 h 1454660"/>
                  <a:gd name="connsiteX9" fmla="*/ 329929 w 815172"/>
                  <a:gd name="connsiteY9" fmla="*/ 502331 h 1454660"/>
                  <a:gd name="connsiteX10" fmla="*/ 219791 w 815172"/>
                  <a:gd name="connsiteY10" fmla="*/ 502331 h 1454660"/>
                  <a:gd name="connsiteX11" fmla="*/ 0 w 815172"/>
                  <a:gd name="connsiteY11" fmla="*/ 282539 h 1454660"/>
                  <a:gd name="connsiteX12" fmla="*/ 3 w 815172"/>
                  <a:gd name="connsiteY12" fmla="*/ 0 h 14546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815172" h="1454660">
                    <a:moveTo>
                      <a:pt x="3" y="0"/>
                    </a:moveTo>
                    <a:lnTo>
                      <a:pt x="815172" y="0"/>
                    </a:lnTo>
                    <a:cubicBezTo>
                      <a:pt x="815171" y="94180"/>
                      <a:pt x="815171" y="188359"/>
                      <a:pt x="815169" y="282540"/>
                    </a:cubicBezTo>
                    <a:cubicBezTo>
                      <a:pt x="693782" y="282539"/>
                      <a:pt x="595378" y="380943"/>
                      <a:pt x="595378" y="502331"/>
                    </a:cubicBezTo>
                    <a:lnTo>
                      <a:pt x="485240" y="502331"/>
                    </a:lnTo>
                    <a:cubicBezTo>
                      <a:pt x="485240" y="793889"/>
                      <a:pt x="485238" y="1085446"/>
                      <a:pt x="485238" y="1377004"/>
                    </a:cubicBezTo>
                    <a:cubicBezTo>
                      <a:pt x="485238" y="1419892"/>
                      <a:pt x="450471" y="1454660"/>
                      <a:pt x="407583" y="1454660"/>
                    </a:cubicBezTo>
                    <a:lnTo>
                      <a:pt x="407584" y="1454659"/>
                    </a:lnTo>
                    <a:cubicBezTo>
                      <a:pt x="364696" y="1454659"/>
                      <a:pt x="329929" y="1419891"/>
                      <a:pt x="329929" y="1377003"/>
                    </a:cubicBezTo>
                    <a:lnTo>
                      <a:pt x="329929" y="502331"/>
                    </a:lnTo>
                    <a:lnTo>
                      <a:pt x="219791" y="502331"/>
                    </a:lnTo>
                    <a:cubicBezTo>
                      <a:pt x="219791" y="380943"/>
                      <a:pt x="121388" y="282540"/>
                      <a:pt x="0" y="282539"/>
                    </a:cubicBezTo>
                    <a:cubicBezTo>
                      <a:pt x="1" y="188359"/>
                      <a:pt x="1" y="94180"/>
                      <a:pt x="3" y="0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512A618C-234F-707F-FE52-E9AD37AAC245}"/>
                  </a:ext>
                </a:extLst>
              </p:cNvPr>
              <p:cNvSpPr/>
              <p:nvPr/>
            </p:nvSpPr>
            <p:spPr>
              <a:xfrm>
                <a:off x="902134" y="905332"/>
                <a:ext cx="1589488" cy="1000689"/>
              </a:xfrm>
              <a:custGeom>
                <a:avLst/>
                <a:gdLst>
                  <a:gd name="connsiteX0" fmla="*/ 1168217 w 1262760"/>
                  <a:gd name="connsiteY0" fmla="*/ 667310 h 794992"/>
                  <a:gd name="connsiteX1" fmla="*/ 1201350 w 1262760"/>
                  <a:gd name="connsiteY1" fmla="*/ 675600 h 794992"/>
                  <a:gd name="connsiteX2" fmla="*/ 1259725 w 1262760"/>
                  <a:gd name="connsiteY2" fmla="*/ 763336 h 794992"/>
                  <a:gd name="connsiteX3" fmla="*/ 1156844 w 1262760"/>
                  <a:gd name="connsiteY3" fmla="*/ 786158 h 794992"/>
                  <a:gd name="connsiteX4" fmla="*/ 1098469 w 1262760"/>
                  <a:gd name="connsiteY4" fmla="*/ 698422 h 794992"/>
                  <a:gd name="connsiteX5" fmla="*/ 1168217 w 1262760"/>
                  <a:gd name="connsiteY5" fmla="*/ 667310 h 794992"/>
                  <a:gd name="connsiteX6" fmla="*/ 950889 w 1262760"/>
                  <a:gd name="connsiteY6" fmla="*/ 443000 h 794992"/>
                  <a:gd name="connsiteX7" fmla="*/ 975519 w 1262760"/>
                  <a:gd name="connsiteY7" fmla="*/ 448772 h 794992"/>
                  <a:gd name="connsiteX8" fmla="*/ 1016845 w 1262760"/>
                  <a:gd name="connsiteY8" fmla="*/ 518124 h 794992"/>
                  <a:gd name="connsiteX9" fmla="*/ 938995 w 1262760"/>
                  <a:gd name="connsiteY9" fmla="*/ 539502 h 794992"/>
                  <a:gd name="connsiteX10" fmla="*/ 897669 w 1262760"/>
                  <a:gd name="connsiteY10" fmla="*/ 470150 h 794992"/>
                  <a:gd name="connsiteX11" fmla="*/ 950889 w 1262760"/>
                  <a:gd name="connsiteY11" fmla="*/ 443000 h 794992"/>
                  <a:gd name="connsiteX12" fmla="*/ 184513 w 1262760"/>
                  <a:gd name="connsiteY12" fmla="*/ 56 h 794992"/>
                  <a:gd name="connsiteX13" fmla="*/ 205159 w 1262760"/>
                  <a:gd name="connsiteY13" fmla="*/ 2505 h 794992"/>
                  <a:gd name="connsiteX14" fmla="*/ 350529 w 1262760"/>
                  <a:gd name="connsiteY14" fmla="*/ 68450 h 794992"/>
                  <a:gd name="connsiteX15" fmla="*/ 435909 w 1262760"/>
                  <a:gd name="connsiteY15" fmla="*/ 157311 h 794992"/>
                  <a:gd name="connsiteX16" fmla="*/ 561255 w 1262760"/>
                  <a:gd name="connsiteY16" fmla="*/ 208098 h 794992"/>
                  <a:gd name="connsiteX17" fmla="*/ 750511 w 1262760"/>
                  <a:gd name="connsiteY17" fmla="*/ 310171 h 794992"/>
                  <a:gd name="connsiteX18" fmla="*/ 818565 w 1262760"/>
                  <a:gd name="connsiteY18" fmla="*/ 385432 h 794992"/>
                  <a:gd name="connsiteX19" fmla="*/ 736158 w 1262760"/>
                  <a:gd name="connsiteY19" fmla="*/ 409793 h 794992"/>
                  <a:gd name="connsiteX20" fmla="*/ 786662 w 1262760"/>
                  <a:gd name="connsiteY20" fmla="*/ 521681 h 794992"/>
                  <a:gd name="connsiteX21" fmla="*/ 832604 w 1262760"/>
                  <a:gd name="connsiteY21" fmla="*/ 616547 h 794992"/>
                  <a:gd name="connsiteX22" fmla="*/ 950275 w 1262760"/>
                  <a:gd name="connsiteY22" fmla="*/ 655709 h 794992"/>
                  <a:gd name="connsiteX23" fmla="*/ 1008983 w 1262760"/>
                  <a:gd name="connsiteY23" fmla="*/ 747155 h 794992"/>
                  <a:gd name="connsiteX24" fmla="*/ 853739 w 1262760"/>
                  <a:gd name="connsiteY24" fmla="*/ 729464 h 794992"/>
                  <a:gd name="connsiteX25" fmla="*/ 741300 w 1262760"/>
                  <a:gd name="connsiteY25" fmla="*/ 556639 h 794992"/>
                  <a:gd name="connsiteX26" fmla="*/ 679141 w 1262760"/>
                  <a:gd name="connsiteY26" fmla="*/ 545930 h 794992"/>
                  <a:gd name="connsiteX27" fmla="*/ 766689 w 1262760"/>
                  <a:gd name="connsiteY27" fmla="*/ 668415 h 794992"/>
                  <a:gd name="connsiteX28" fmla="*/ 702973 w 1262760"/>
                  <a:gd name="connsiteY28" fmla="*/ 660404 h 794992"/>
                  <a:gd name="connsiteX29" fmla="*/ 580772 w 1262760"/>
                  <a:gd name="connsiteY29" fmla="*/ 510718 h 794992"/>
                  <a:gd name="connsiteX30" fmla="*/ 563363 w 1262760"/>
                  <a:gd name="connsiteY30" fmla="*/ 428729 h 794992"/>
                  <a:gd name="connsiteX31" fmla="*/ 513858 w 1262760"/>
                  <a:gd name="connsiteY31" fmla="*/ 439713 h 794992"/>
                  <a:gd name="connsiteX32" fmla="*/ 484876 w 1262760"/>
                  <a:gd name="connsiteY32" fmla="*/ 527292 h 794992"/>
                  <a:gd name="connsiteX33" fmla="*/ 442131 w 1262760"/>
                  <a:gd name="connsiteY33" fmla="*/ 495419 h 794992"/>
                  <a:gd name="connsiteX34" fmla="*/ 467692 w 1262760"/>
                  <a:gd name="connsiteY34" fmla="*/ 395074 h 794992"/>
                  <a:gd name="connsiteX35" fmla="*/ 408760 w 1262760"/>
                  <a:gd name="connsiteY35" fmla="*/ 353856 h 794992"/>
                  <a:gd name="connsiteX36" fmla="*/ 292311 w 1262760"/>
                  <a:gd name="connsiteY36" fmla="*/ 387339 h 794992"/>
                  <a:gd name="connsiteX37" fmla="*/ 299712 w 1262760"/>
                  <a:gd name="connsiteY37" fmla="*/ 287300 h 794992"/>
                  <a:gd name="connsiteX38" fmla="*/ 197892 w 1262760"/>
                  <a:gd name="connsiteY38" fmla="*/ 332826 h 794992"/>
                  <a:gd name="connsiteX39" fmla="*/ 183904 w 1262760"/>
                  <a:gd name="connsiteY39" fmla="*/ 263602 h 794992"/>
                  <a:gd name="connsiteX40" fmla="*/ 135457 w 1262760"/>
                  <a:gd name="connsiteY40" fmla="*/ 210452 h 794992"/>
                  <a:gd name="connsiteX41" fmla="*/ 1876 w 1262760"/>
                  <a:gd name="connsiteY41" fmla="*/ 273610 h 794992"/>
                  <a:gd name="connsiteX42" fmla="*/ 59922 w 1262760"/>
                  <a:gd name="connsiteY42" fmla="*/ 166842 h 794992"/>
                  <a:gd name="connsiteX43" fmla="*/ 100112 w 1262760"/>
                  <a:gd name="connsiteY43" fmla="*/ 78540 h 794992"/>
                  <a:gd name="connsiteX44" fmla="*/ 148283 w 1262760"/>
                  <a:gd name="connsiteY44" fmla="*/ 20026 h 794992"/>
                  <a:gd name="connsiteX45" fmla="*/ 184513 w 1262760"/>
                  <a:gd name="connsiteY45" fmla="*/ 56 h 794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</a:cxnLst>
                <a:rect l="l" t="t" r="r" b="b"/>
                <a:pathLst>
                  <a:path w="1262760" h="794992">
                    <a:moveTo>
                      <a:pt x="1168217" y="667310"/>
                    </a:moveTo>
                    <a:cubicBezTo>
                      <a:pt x="1178989" y="668396"/>
                      <a:pt x="1190217" y="671119"/>
                      <a:pt x="1201350" y="675600"/>
                    </a:cubicBezTo>
                    <a:cubicBezTo>
                      <a:pt x="1245879" y="693525"/>
                      <a:pt x="1272015" y="732806"/>
                      <a:pt x="1259725" y="763336"/>
                    </a:cubicBezTo>
                    <a:cubicBezTo>
                      <a:pt x="1247435" y="793866"/>
                      <a:pt x="1201374" y="804084"/>
                      <a:pt x="1156844" y="786158"/>
                    </a:cubicBezTo>
                    <a:cubicBezTo>
                      <a:pt x="1112315" y="768233"/>
                      <a:pt x="1086179" y="728952"/>
                      <a:pt x="1098469" y="698422"/>
                    </a:cubicBezTo>
                    <a:cubicBezTo>
                      <a:pt x="1107686" y="675525"/>
                      <a:pt x="1135900" y="664053"/>
                      <a:pt x="1168217" y="667310"/>
                    </a:cubicBezTo>
                    <a:close/>
                    <a:moveTo>
                      <a:pt x="950889" y="443000"/>
                    </a:moveTo>
                    <a:cubicBezTo>
                      <a:pt x="958942" y="443574"/>
                      <a:pt x="967291" y="445460"/>
                      <a:pt x="975519" y="448772"/>
                    </a:cubicBezTo>
                    <a:cubicBezTo>
                      <a:pt x="1008428" y="462020"/>
                      <a:pt x="1026931" y="493070"/>
                      <a:pt x="1016845" y="518124"/>
                    </a:cubicBezTo>
                    <a:cubicBezTo>
                      <a:pt x="1006760" y="543179"/>
                      <a:pt x="971905" y="552750"/>
                      <a:pt x="938995" y="539502"/>
                    </a:cubicBezTo>
                    <a:cubicBezTo>
                      <a:pt x="906086" y="526255"/>
                      <a:pt x="887583" y="495204"/>
                      <a:pt x="897669" y="470150"/>
                    </a:cubicBezTo>
                    <a:cubicBezTo>
                      <a:pt x="905233" y="451359"/>
                      <a:pt x="926730" y="441277"/>
                      <a:pt x="950889" y="443000"/>
                    </a:cubicBezTo>
                    <a:close/>
                    <a:moveTo>
                      <a:pt x="184513" y="56"/>
                    </a:moveTo>
                    <a:cubicBezTo>
                      <a:pt x="190058" y="-218"/>
                      <a:pt x="196732" y="488"/>
                      <a:pt x="205159" y="2505"/>
                    </a:cubicBezTo>
                    <a:cubicBezTo>
                      <a:pt x="238866" y="10576"/>
                      <a:pt x="309753" y="42510"/>
                      <a:pt x="350529" y="68450"/>
                    </a:cubicBezTo>
                    <a:cubicBezTo>
                      <a:pt x="391305" y="94390"/>
                      <a:pt x="400788" y="134036"/>
                      <a:pt x="435909" y="157311"/>
                    </a:cubicBezTo>
                    <a:cubicBezTo>
                      <a:pt x="471030" y="180585"/>
                      <a:pt x="508821" y="182621"/>
                      <a:pt x="561255" y="208098"/>
                    </a:cubicBezTo>
                    <a:cubicBezTo>
                      <a:pt x="613689" y="233575"/>
                      <a:pt x="707626" y="280616"/>
                      <a:pt x="750511" y="310171"/>
                    </a:cubicBezTo>
                    <a:cubicBezTo>
                      <a:pt x="793396" y="339727"/>
                      <a:pt x="820957" y="368828"/>
                      <a:pt x="818565" y="385432"/>
                    </a:cubicBezTo>
                    <a:cubicBezTo>
                      <a:pt x="816173" y="402035"/>
                      <a:pt x="741475" y="387085"/>
                      <a:pt x="736158" y="409793"/>
                    </a:cubicBezTo>
                    <a:cubicBezTo>
                      <a:pt x="730841" y="432501"/>
                      <a:pt x="770587" y="487221"/>
                      <a:pt x="786662" y="521681"/>
                    </a:cubicBezTo>
                    <a:cubicBezTo>
                      <a:pt x="802736" y="556140"/>
                      <a:pt x="805336" y="594209"/>
                      <a:pt x="832604" y="616547"/>
                    </a:cubicBezTo>
                    <a:cubicBezTo>
                      <a:pt x="859873" y="638886"/>
                      <a:pt x="920878" y="633941"/>
                      <a:pt x="950275" y="655709"/>
                    </a:cubicBezTo>
                    <a:cubicBezTo>
                      <a:pt x="979671" y="677477"/>
                      <a:pt x="1025073" y="734863"/>
                      <a:pt x="1008983" y="747155"/>
                    </a:cubicBezTo>
                    <a:cubicBezTo>
                      <a:pt x="992894" y="759448"/>
                      <a:pt x="898353" y="761216"/>
                      <a:pt x="853739" y="729464"/>
                    </a:cubicBezTo>
                    <a:cubicBezTo>
                      <a:pt x="809125" y="697711"/>
                      <a:pt x="770400" y="587228"/>
                      <a:pt x="741300" y="556639"/>
                    </a:cubicBezTo>
                    <a:cubicBezTo>
                      <a:pt x="712200" y="526050"/>
                      <a:pt x="674909" y="527301"/>
                      <a:pt x="679141" y="545930"/>
                    </a:cubicBezTo>
                    <a:cubicBezTo>
                      <a:pt x="683372" y="564559"/>
                      <a:pt x="762717" y="649336"/>
                      <a:pt x="766689" y="668415"/>
                    </a:cubicBezTo>
                    <a:cubicBezTo>
                      <a:pt x="770661" y="687494"/>
                      <a:pt x="733959" y="686687"/>
                      <a:pt x="702973" y="660404"/>
                    </a:cubicBezTo>
                    <a:cubicBezTo>
                      <a:pt x="671987" y="634121"/>
                      <a:pt x="604040" y="549331"/>
                      <a:pt x="580772" y="510718"/>
                    </a:cubicBezTo>
                    <a:cubicBezTo>
                      <a:pt x="557503" y="472106"/>
                      <a:pt x="574516" y="440563"/>
                      <a:pt x="563363" y="428729"/>
                    </a:cubicBezTo>
                    <a:cubicBezTo>
                      <a:pt x="552211" y="416895"/>
                      <a:pt x="526940" y="423286"/>
                      <a:pt x="513858" y="439713"/>
                    </a:cubicBezTo>
                    <a:cubicBezTo>
                      <a:pt x="500777" y="456140"/>
                      <a:pt x="496831" y="518008"/>
                      <a:pt x="484876" y="527292"/>
                    </a:cubicBezTo>
                    <a:cubicBezTo>
                      <a:pt x="472922" y="536576"/>
                      <a:pt x="444995" y="517455"/>
                      <a:pt x="442131" y="495419"/>
                    </a:cubicBezTo>
                    <a:cubicBezTo>
                      <a:pt x="439266" y="473382"/>
                      <a:pt x="473254" y="418668"/>
                      <a:pt x="467692" y="395074"/>
                    </a:cubicBezTo>
                    <a:cubicBezTo>
                      <a:pt x="462130" y="371481"/>
                      <a:pt x="437990" y="355145"/>
                      <a:pt x="408760" y="353856"/>
                    </a:cubicBezTo>
                    <a:cubicBezTo>
                      <a:pt x="379530" y="352567"/>
                      <a:pt x="310486" y="398431"/>
                      <a:pt x="292311" y="387339"/>
                    </a:cubicBezTo>
                    <a:cubicBezTo>
                      <a:pt x="274137" y="376246"/>
                      <a:pt x="315448" y="296386"/>
                      <a:pt x="299712" y="287300"/>
                    </a:cubicBezTo>
                    <a:cubicBezTo>
                      <a:pt x="283975" y="278214"/>
                      <a:pt x="217193" y="336775"/>
                      <a:pt x="197892" y="332826"/>
                    </a:cubicBezTo>
                    <a:cubicBezTo>
                      <a:pt x="178591" y="328876"/>
                      <a:pt x="194310" y="283997"/>
                      <a:pt x="183904" y="263602"/>
                    </a:cubicBezTo>
                    <a:cubicBezTo>
                      <a:pt x="173498" y="243206"/>
                      <a:pt x="165795" y="208784"/>
                      <a:pt x="135457" y="210452"/>
                    </a:cubicBezTo>
                    <a:cubicBezTo>
                      <a:pt x="105119" y="212120"/>
                      <a:pt x="14465" y="280878"/>
                      <a:pt x="1876" y="273610"/>
                    </a:cubicBezTo>
                    <a:cubicBezTo>
                      <a:pt x="-10713" y="266342"/>
                      <a:pt x="43549" y="199353"/>
                      <a:pt x="59922" y="166842"/>
                    </a:cubicBezTo>
                    <a:cubicBezTo>
                      <a:pt x="76294" y="134330"/>
                      <a:pt x="85385" y="103010"/>
                      <a:pt x="100112" y="78540"/>
                    </a:cubicBezTo>
                    <a:cubicBezTo>
                      <a:pt x="114839" y="54071"/>
                      <a:pt x="130775" y="32698"/>
                      <a:pt x="148283" y="20026"/>
                    </a:cubicBezTo>
                    <a:cubicBezTo>
                      <a:pt x="161414" y="10521"/>
                      <a:pt x="167880" y="879"/>
                      <a:pt x="184513" y="56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 dirty="0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65" name="グループ化 164">
            <a:extLst>
              <a:ext uri="{FF2B5EF4-FFF2-40B4-BE49-F238E27FC236}">
                <a16:creationId xmlns:a16="http://schemas.microsoft.com/office/drawing/2014/main" id="{0ABB261C-F9F3-7175-5E87-2B0BB4709229}"/>
              </a:ext>
            </a:extLst>
          </p:cNvPr>
          <p:cNvGrpSpPr/>
          <p:nvPr/>
        </p:nvGrpSpPr>
        <p:grpSpPr>
          <a:xfrm>
            <a:off x="3760058" y="3898723"/>
            <a:ext cx="2423045" cy="2371676"/>
            <a:chOff x="3760058" y="3898723"/>
            <a:chExt cx="2423045" cy="2371676"/>
          </a:xfrm>
        </p:grpSpPr>
        <p:sp>
          <p:nvSpPr>
            <p:cNvPr id="71" name="四角形: 角を丸くする 70">
              <a:extLst>
                <a:ext uri="{FF2B5EF4-FFF2-40B4-BE49-F238E27FC236}">
                  <a16:creationId xmlns:a16="http://schemas.microsoft.com/office/drawing/2014/main" id="{3C3F7080-A28C-9DED-6C80-8DC6B5797077}"/>
                </a:ext>
              </a:extLst>
            </p:cNvPr>
            <p:cNvSpPr/>
            <p:nvPr/>
          </p:nvSpPr>
          <p:spPr bwMode="auto">
            <a:xfrm>
              <a:off x="3828485" y="3970141"/>
              <a:ext cx="2286190" cy="2228841"/>
            </a:xfrm>
            <a:prstGeom prst="roundRect">
              <a:avLst>
                <a:gd name="adj" fmla="val 629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FBCB5876-4F19-4454-3A80-8C5945995BA7}"/>
                </a:ext>
              </a:extLst>
            </p:cNvPr>
            <p:cNvSpPr/>
            <p:nvPr/>
          </p:nvSpPr>
          <p:spPr bwMode="auto">
            <a:xfrm>
              <a:off x="3760058" y="3898723"/>
              <a:ext cx="2423045" cy="2371676"/>
            </a:xfrm>
            <a:custGeom>
              <a:avLst/>
              <a:gdLst>
                <a:gd name="connsiteX0" fmla="*/ 323456 w 3367251"/>
                <a:gd name="connsiteY0" fmla="*/ 204013 h 3295864"/>
                <a:gd name="connsiteX1" fmla="*/ 208433 w 3367251"/>
                <a:gd name="connsiteY1" fmla="*/ 319036 h 3295864"/>
                <a:gd name="connsiteX2" fmla="*/ 208433 w 3367251"/>
                <a:gd name="connsiteY2" fmla="*/ 2976828 h 3295864"/>
                <a:gd name="connsiteX3" fmla="*/ 323456 w 3367251"/>
                <a:gd name="connsiteY3" fmla="*/ 3091851 h 3295864"/>
                <a:gd name="connsiteX4" fmla="*/ 3043796 w 3367251"/>
                <a:gd name="connsiteY4" fmla="*/ 3091851 h 3295864"/>
                <a:gd name="connsiteX5" fmla="*/ 3158819 w 3367251"/>
                <a:gd name="connsiteY5" fmla="*/ 2976828 h 3295864"/>
                <a:gd name="connsiteX6" fmla="*/ 3158819 w 3367251"/>
                <a:gd name="connsiteY6" fmla="*/ 319036 h 3295864"/>
                <a:gd name="connsiteX7" fmla="*/ 3043796 w 3367251"/>
                <a:gd name="connsiteY7" fmla="*/ 204013 h 3295864"/>
                <a:gd name="connsiteX8" fmla="*/ 239972 w 3367251"/>
                <a:gd name="connsiteY8" fmla="*/ 0 h 3295864"/>
                <a:gd name="connsiteX9" fmla="*/ 3127279 w 3367251"/>
                <a:gd name="connsiteY9" fmla="*/ 0 h 3295864"/>
                <a:gd name="connsiteX10" fmla="*/ 3367251 w 3367251"/>
                <a:gd name="connsiteY10" fmla="*/ 239972 h 3295864"/>
                <a:gd name="connsiteX11" fmla="*/ 3367251 w 3367251"/>
                <a:gd name="connsiteY11" fmla="*/ 3055892 h 3295864"/>
                <a:gd name="connsiteX12" fmla="*/ 3127279 w 3367251"/>
                <a:gd name="connsiteY12" fmla="*/ 3295864 h 3295864"/>
                <a:gd name="connsiteX13" fmla="*/ 239972 w 3367251"/>
                <a:gd name="connsiteY13" fmla="*/ 3295864 h 3295864"/>
                <a:gd name="connsiteX14" fmla="*/ 0 w 3367251"/>
                <a:gd name="connsiteY14" fmla="*/ 3055892 h 3295864"/>
                <a:gd name="connsiteX15" fmla="*/ 0 w 3367251"/>
                <a:gd name="connsiteY15" fmla="*/ 239972 h 3295864"/>
                <a:gd name="connsiteX16" fmla="*/ 239972 w 3367251"/>
                <a:gd name="connsiteY16" fmla="*/ 0 h 3295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367251" h="3295864">
                  <a:moveTo>
                    <a:pt x="323456" y="204013"/>
                  </a:moveTo>
                  <a:cubicBezTo>
                    <a:pt x="259931" y="204013"/>
                    <a:pt x="208433" y="255511"/>
                    <a:pt x="208433" y="319036"/>
                  </a:cubicBezTo>
                  <a:lnTo>
                    <a:pt x="208433" y="2976828"/>
                  </a:lnTo>
                  <a:cubicBezTo>
                    <a:pt x="208433" y="3040353"/>
                    <a:pt x="259931" y="3091851"/>
                    <a:pt x="323456" y="3091851"/>
                  </a:cubicBezTo>
                  <a:lnTo>
                    <a:pt x="3043796" y="3091851"/>
                  </a:lnTo>
                  <a:cubicBezTo>
                    <a:pt x="3107321" y="3091851"/>
                    <a:pt x="3158819" y="3040353"/>
                    <a:pt x="3158819" y="2976828"/>
                  </a:cubicBezTo>
                  <a:lnTo>
                    <a:pt x="3158819" y="319036"/>
                  </a:lnTo>
                  <a:cubicBezTo>
                    <a:pt x="3158819" y="255511"/>
                    <a:pt x="3107321" y="204013"/>
                    <a:pt x="3043796" y="204013"/>
                  </a:cubicBezTo>
                  <a:close/>
                  <a:moveTo>
                    <a:pt x="239972" y="0"/>
                  </a:moveTo>
                  <a:lnTo>
                    <a:pt x="3127279" y="0"/>
                  </a:lnTo>
                  <a:cubicBezTo>
                    <a:pt x="3259812" y="0"/>
                    <a:pt x="3367251" y="107439"/>
                    <a:pt x="3367251" y="239972"/>
                  </a:cubicBezTo>
                  <a:lnTo>
                    <a:pt x="3367251" y="3055892"/>
                  </a:lnTo>
                  <a:cubicBezTo>
                    <a:pt x="3367251" y="3188425"/>
                    <a:pt x="3259812" y="3295864"/>
                    <a:pt x="3127279" y="3295864"/>
                  </a:cubicBezTo>
                  <a:lnTo>
                    <a:pt x="239972" y="3295864"/>
                  </a:lnTo>
                  <a:cubicBezTo>
                    <a:pt x="107439" y="3295864"/>
                    <a:pt x="0" y="3188425"/>
                    <a:pt x="0" y="3055892"/>
                  </a:cubicBezTo>
                  <a:lnTo>
                    <a:pt x="0" y="239972"/>
                  </a:lnTo>
                  <a:cubicBezTo>
                    <a:pt x="0" y="107439"/>
                    <a:pt x="107439" y="0"/>
                    <a:pt x="239972" y="0"/>
                  </a:cubicBezTo>
                  <a:close/>
                </a:path>
              </a:pathLst>
            </a:cu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A0B3C016-1621-FE85-7D2A-57E5A32A2D96}"/>
                </a:ext>
              </a:extLst>
            </p:cNvPr>
            <p:cNvGrpSpPr/>
            <p:nvPr/>
          </p:nvGrpSpPr>
          <p:grpSpPr>
            <a:xfrm>
              <a:off x="4281533" y="4026911"/>
              <a:ext cx="1380093" cy="2115299"/>
              <a:chOff x="-656339" y="2296342"/>
              <a:chExt cx="1380093" cy="2115299"/>
            </a:xfrm>
          </p:grpSpPr>
          <p:sp>
            <p:nvSpPr>
              <p:cNvPr id="110" name="円: 塗りつぶしなし 109">
                <a:extLst>
                  <a:ext uri="{FF2B5EF4-FFF2-40B4-BE49-F238E27FC236}">
                    <a16:creationId xmlns:a16="http://schemas.microsoft.com/office/drawing/2014/main" id="{CBD0BDF3-004F-4C8C-8368-110BEA8AA409}"/>
                  </a:ext>
                </a:extLst>
              </p:cNvPr>
              <p:cNvSpPr/>
              <p:nvPr/>
            </p:nvSpPr>
            <p:spPr>
              <a:xfrm>
                <a:off x="-627342" y="2296342"/>
                <a:ext cx="1317376" cy="1317376"/>
              </a:xfrm>
              <a:prstGeom prst="donut">
                <a:avLst>
                  <a:gd name="adj" fmla="val 5225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317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D69D89B3-4671-3C44-451B-F44F969441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-620211" y="3101396"/>
                <a:ext cx="1310245" cy="1310245"/>
              </a:xfrm>
              <a:custGeom>
                <a:avLst/>
                <a:gdLst>
                  <a:gd name="connsiteX0" fmla="*/ 1310245 w 1310245"/>
                  <a:gd name="connsiteY0" fmla="*/ 0 h 1310245"/>
                  <a:gd name="connsiteX1" fmla="*/ 0 w 1310245"/>
                  <a:gd name="connsiteY1" fmla="*/ 0 h 1310245"/>
                  <a:gd name="connsiteX2" fmla="*/ 105972 w 1310245"/>
                  <a:gd name="connsiteY2" fmla="*/ 1093477 h 1310245"/>
                  <a:gd name="connsiteX3" fmla="*/ 108689 w 1310245"/>
                  <a:gd name="connsiteY3" fmla="*/ 1093477 h 1310245"/>
                  <a:gd name="connsiteX4" fmla="*/ 119492 w 1310245"/>
                  <a:gd name="connsiteY4" fmla="*/ 1136201 h 1310245"/>
                  <a:gd name="connsiteX5" fmla="*/ 655123 w 1310245"/>
                  <a:gd name="connsiteY5" fmla="*/ 1310245 h 1310245"/>
                  <a:gd name="connsiteX6" fmla="*/ 1190754 w 1310245"/>
                  <a:gd name="connsiteY6" fmla="*/ 1136201 h 1310245"/>
                  <a:gd name="connsiteX7" fmla="*/ 1201557 w 1310245"/>
                  <a:gd name="connsiteY7" fmla="*/ 1093477 h 1310245"/>
                  <a:gd name="connsiteX8" fmla="*/ 1204273 w 1310245"/>
                  <a:gd name="connsiteY8" fmla="*/ 1093477 h 13102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310245" h="1310245">
                    <a:moveTo>
                      <a:pt x="1310245" y="0"/>
                    </a:moveTo>
                    <a:lnTo>
                      <a:pt x="0" y="0"/>
                    </a:lnTo>
                    <a:lnTo>
                      <a:pt x="105972" y="1093477"/>
                    </a:lnTo>
                    <a:lnTo>
                      <a:pt x="108689" y="1093477"/>
                    </a:lnTo>
                    <a:lnTo>
                      <a:pt x="119492" y="1136201"/>
                    </a:lnTo>
                    <a:cubicBezTo>
                      <a:pt x="170473" y="1235528"/>
                      <a:pt x="390912" y="1310245"/>
                      <a:pt x="655123" y="1310245"/>
                    </a:cubicBezTo>
                    <a:cubicBezTo>
                      <a:pt x="919334" y="1310245"/>
                      <a:pt x="1139773" y="1235528"/>
                      <a:pt x="1190754" y="1136201"/>
                    </a:cubicBezTo>
                    <a:lnTo>
                      <a:pt x="1201557" y="1093477"/>
                    </a:lnTo>
                    <a:lnTo>
                      <a:pt x="1204273" y="1093477"/>
                    </a:lnTo>
                    <a:close/>
                  </a:path>
                </a:pathLst>
              </a:custGeom>
              <a:solidFill>
                <a:srgbClr val="C0C0C0"/>
              </a:solidFill>
              <a:ln w="31750">
                <a:solidFill>
                  <a:schemeClr val="tx1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12" name="Oval 45">
                <a:extLst>
                  <a:ext uri="{FF2B5EF4-FFF2-40B4-BE49-F238E27FC236}">
                    <a16:creationId xmlns:a16="http://schemas.microsoft.com/office/drawing/2014/main" id="{D9608195-6A82-30B7-F4AD-390ADF01B7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-620211" y="2884627"/>
                <a:ext cx="1310245" cy="435946"/>
              </a:xfrm>
              <a:prstGeom prst="ellipse">
                <a:avLst/>
              </a:prstGeom>
              <a:solidFill>
                <a:srgbClr val="C0C0C0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13" name="Oval 46">
                <a:extLst>
                  <a:ext uri="{FF2B5EF4-FFF2-40B4-BE49-F238E27FC236}">
                    <a16:creationId xmlns:a16="http://schemas.microsoft.com/office/drawing/2014/main" id="{CE244830-66B2-B55A-A96E-D5EB975A33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-620211" y="2884627"/>
                <a:ext cx="1310245" cy="435946"/>
              </a:xfrm>
              <a:prstGeom prst="ellipse">
                <a:avLst/>
              </a:prstGeom>
              <a:solidFill>
                <a:srgbClr val="808080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14" name="Oval 47">
                <a:extLst>
                  <a:ext uri="{FF2B5EF4-FFF2-40B4-BE49-F238E27FC236}">
                    <a16:creationId xmlns:a16="http://schemas.microsoft.com/office/drawing/2014/main" id="{07CCDEF2-6708-DDFB-7CF8-FBA7A52EC2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-511827" y="2993012"/>
                <a:ext cx="1093477" cy="327561"/>
              </a:xfrm>
              <a:prstGeom prst="ellipse">
                <a:avLst/>
              </a:prstGeom>
              <a:solidFill>
                <a:srgbClr val="800000"/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15" name="Freeform 48">
                <a:extLst>
                  <a:ext uri="{FF2B5EF4-FFF2-40B4-BE49-F238E27FC236}">
                    <a16:creationId xmlns:a16="http://schemas.microsoft.com/office/drawing/2014/main" id="{DAA576DE-D996-F340-72CC-7C2E86B5B319}"/>
                  </a:ext>
                </a:extLst>
              </p:cNvPr>
              <p:cNvSpPr>
                <a:spLocks/>
              </p:cNvSpPr>
              <p:nvPr/>
            </p:nvSpPr>
            <p:spPr bwMode="auto">
              <a:xfrm flipH="1">
                <a:off x="-656339" y="3084536"/>
                <a:ext cx="1380093" cy="999544"/>
              </a:xfrm>
              <a:custGeom>
                <a:avLst/>
                <a:gdLst>
                  <a:gd name="T0" fmla="*/ 14 w 573"/>
                  <a:gd name="T1" fmla="*/ 7 h 415"/>
                  <a:gd name="T2" fmla="*/ 20 w 573"/>
                  <a:gd name="T3" fmla="*/ 115 h 415"/>
                  <a:gd name="T4" fmla="*/ 59 w 573"/>
                  <a:gd name="T5" fmla="*/ 189 h 415"/>
                  <a:gd name="T6" fmla="*/ 105 w 573"/>
                  <a:gd name="T7" fmla="*/ 98 h 415"/>
                  <a:gd name="T8" fmla="*/ 150 w 573"/>
                  <a:gd name="T9" fmla="*/ 325 h 415"/>
                  <a:gd name="T10" fmla="*/ 195 w 573"/>
                  <a:gd name="T11" fmla="*/ 143 h 415"/>
                  <a:gd name="T12" fmla="*/ 241 w 573"/>
                  <a:gd name="T13" fmla="*/ 234 h 415"/>
                  <a:gd name="T14" fmla="*/ 286 w 573"/>
                  <a:gd name="T15" fmla="*/ 143 h 415"/>
                  <a:gd name="T16" fmla="*/ 331 w 573"/>
                  <a:gd name="T17" fmla="*/ 189 h 415"/>
                  <a:gd name="T18" fmla="*/ 396 w 573"/>
                  <a:gd name="T19" fmla="*/ 115 h 415"/>
                  <a:gd name="T20" fmla="*/ 413 w 573"/>
                  <a:gd name="T21" fmla="*/ 370 h 415"/>
                  <a:gd name="T22" fmla="*/ 468 w 573"/>
                  <a:gd name="T23" fmla="*/ 370 h 415"/>
                  <a:gd name="T24" fmla="*/ 465 w 573"/>
                  <a:gd name="T25" fmla="*/ 101 h 415"/>
                  <a:gd name="T26" fmla="*/ 513 w 573"/>
                  <a:gd name="T27" fmla="*/ 189 h 415"/>
                  <a:gd name="T28" fmla="*/ 558 w 573"/>
                  <a:gd name="T29" fmla="*/ 98 h 415"/>
                  <a:gd name="T30" fmla="*/ 558 w 573"/>
                  <a:gd name="T31" fmla="*/ 7 h 415"/>
                  <a:gd name="T32" fmla="*/ 470 w 573"/>
                  <a:gd name="T33" fmla="*/ 58 h 415"/>
                  <a:gd name="T34" fmla="*/ 288 w 573"/>
                  <a:gd name="T35" fmla="*/ 82 h 415"/>
                  <a:gd name="T36" fmla="*/ 96 w 573"/>
                  <a:gd name="T37" fmla="*/ 56 h 415"/>
                  <a:gd name="T38" fmla="*/ 14 w 573"/>
                  <a:gd name="T39" fmla="*/ 7 h 4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73" h="415">
                    <a:moveTo>
                      <a:pt x="14" y="7"/>
                    </a:moveTo>
                    <a:cubicBezTo>
                      <a:pt x="0" y="17"/>
                      <a:pt x="13" y="85"/>
                      <a:pt x="20" y="115"/>
                    </a:cubicBezTo>
                    <a:cubicBezTo>
                      <a:pt x="27" y="145"/>
                      <a:pt x="45" y="192"/>
                      <a:pt x="59" y="189"/>
                    </a:cubicBezTo>
                    <a:cubicBezTo>
                      <a:pt x="73" y="186"/>
                      <a:pt x="55" y="71"/>
                      <a:pt x="105" y="98"/>
                    </a:cubicBezTo>
                    <a:cubicBezTo>
                      <a:pt x="155" y="125"/>
                      <a:pt x="102" y="327"/>
                      <a:pt x="150" y="325"/>
                    </a:cubicBezTo>
                    <a:cubicBezTo>
                      <a:pt x="198" y="323"/>
                      <a:pt x="180" y="158"/>
                      <a:pt x="195" y="143"/>
                    </a:cubicBezTo>
                    <a:cubicBezTo>
                      <a:pt x="210" y="128"/>
                      <a:pt x="226" y="234"/>
                      <a:pt x="241" y="234"/>
                    </a:cubicBezTo>
                    <a:cubicBezTo>
                      <a:pt x="256" y="234"/>
                      <a:pt x="271" y="150"/>
                      <a:pt x="286" y="143"/>
                    </a:cubicBezTo>
                    <a:cubicBezTo>
                      <a:pt x="301" y="136"/>
                      <a:pt x="313" y="194"/>
                      <a:pt x="331" y="189"/>
                    </a:cubicBezTo>
                    <a:cubicBezTo>
                      <a:pt x="349" y="184"/>
                      <a:pt x="382" y="85"/>
                      <a:pt x="396" y="115"/>
                    </a:cubicBezTo>
                    <a:cubicBezTo>
                      <a:pt x="410" y="145"/>
                      <a:pt x="401" y="328"/>
                      <a:pt x="413" y="370"/>
                    </a:cubicBezTo>
                    <a:cubicBezTo>
                      <a:pt x="425" y="412"/>
                      <a:pt x="459" y="415"/>
                      <a:pt x="468" y="370"/>
                    </a:cubicBezTo>
                    <a:cubicBezTo>
                      <a:pt x="477" y="325"/>
                      <a:pt x="428" y="118"/>
                      <a:pt x="465" y="101"/>
                    </a:cubicBezTo>
                    <a:cubicBezTo>
                      <a:pt x="502" y="84"/>
                      <a:pt x="498" y="189"/>
                      <a:pt x="513" y="189"/>
                    </a:cubicBezTo>
                    <a:cubicBezTo>
                      <a:pt x="528" y="189"/>
                      <a:pt x="551" y="128"/>
                      <a:pt x="558" y="98"/>
                    </a:cubicBezTo>
                    <a:cubicBezTo>
                      <a:pt x="565" y="68"/>
                      <a:pt x="573" y="14"/>
                      <a:pt x="558" y="7"/>
                    </a:cubicBezTo>
                    <a:cubicBezTo>
                      <a:pt x="543" y="0"/>
                      <a:pt x="515" y="46"/>
                      <a:pt x="470" y="58"/>
                    </a:cubicBezTo>
                    <a:cubicBezTo>
                      <a:pt x="425" y="70"/>
                      <a:pt x="350" y="82"/>
                      <a:pt x="288" y="82"/>
                    </a:cubicBezTo>
                    <a:cubicBezTo>
                      <a:pt x="154" y="84"/>
                      <a:pt x="154" y="64"/>
                      <a:pt x="96" y="56"/>
                    </a:cubicBezTo>
                    <a:cubicBezTo>
                      <a:pt x="38" y="48"/>
                      <a:pt x="31" y="17"/>
                      <a:pt x="14" y="7"/>
                    </a:cubicBezTo>
                    <a:close/>
                  </a:path>
                </a:pathLst>
              </a:custGeom>
              <a:solidFill>
                <a:srgbClr val="FF0000"/>
              </a:solidFill>
              <a:ln w="31750" cap="flat" cmpd="sng">
                <a:solidFill>
                  <a:schemeClr val="tx1"/>
                </a:solidFill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sp>
            <p:nvSpPr>
              <p:cNvPr id="116" name="フリーフォーム: 図形 115">
                <a:extLst>
                  <a:ext uri="{FF2B5EF4-FFF2-40B4-BE49-F238E27FC236}">
                    <a16:creationId xmlns:a16="http://schemas.microsoft.com/office/drawing/2014/main" id="{ECF298EC-1D05-1B08-F358-38D5209712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800000">
                <a:off x="415189" y="2386929"/>
                <a:ext cx="202846" cy="887010"/>
              </a:xfrm>
              <a:custGeom>
                <a:avLst/>
                <a:gdLst>
                  <a:gd name="connsiteX0" fmla="*/ 61945 w 202846"/>
                  <a:gd name="connsiteY0" fmla="*/ 7970 h 887010"/>
                  <a:gd name="connsiteX1" fmla="*/ 101423 w 202846"/>
                  <a:gd name="connsiteY1" fmla="*/ 0 h 887010"/>
                  <a:gd name="connsiteX2" fmla="*/ 202846 w 202846"/>
                  <a:gd name="connsiteY2" fmla="*/ 101423 h 887010"/>
                  <a:gd name="connsiteX3" fmla="*/ 202845 w 202846"/>
                  <a:gd name="connsiteY3" fmla="*/ 769897 h 887010"/>
                  <a:gd name="connsiteX4" fmla="*/ 0 w 202846"/>
                  <a:gd name="connsiteY4" fmla="*/ 887010 h 887010"/>
                  <a:gd name="connsiteX5" fmla="*/ 0 w 202846"/>
                  <a:gd name="connsiteY5" fmla="*/ 101423 h 887010"/>
                  <a:gd name="connsiteX6" fmla="*/ 61945 w 202846"/>
                  <a:gd name="connsiteY6" fmla="*/ 7970 h 8870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02846" h="887010">
                    <a:moveTo>
                      <a:pt x="61945" y="7970"/>
                    </a:moveTo>
                    <a:cubicBezTo>
                      <a:pt x="74079" y="2838"/>
                      <a:pt x="87420" y="0"/>
                      <a:pt x="101423" y="0"/>
                    </a:cubicBezTo>
                    <a:cubicBezTo>
                      <a:pt x="157437" y="0"/>
                      <a:pt x="202846" y="45409"/>
                      <a:pt x="202846" y="101423"/>
                    </a:cubicBezTo>
                    <a:lnTo>
                      <a:pt x="202845" y="769897"/>
                    </a:lnTo>
                    <a:lnTo>
                      <a:pt x="0" y="887010"/>
                    </a:lnTo>
                    <a:lnTo>
                      <a:pt x="0" y="101423"/>
                    </a:lnTo>
                    <a:cubicBezTo>
                      <a:pt x="0" y="59413"/>
                      <a:pt x="25543" y="23367"/>
                      <a:pt x="61945" y="7970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317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</p:grpSp>
      </p:grpSp>
      <p:grpSp>
        <p:nvGrpSpPr>
          <p:cNvPr id="160" name="グループ化 159">
            <a:extLst>
              <a:ext uri="{FF2B5EF4-FFF2-40B4-BE49-F238E27FC236}">
                <a16:creationId xmlns:a16="http://schemas.microsoft.com/office/drawing/2014/main" id="{327D02D2-0D1C-8CE7-EB27-A6161F3F4234}"/>
              </a:ext>
            </a:extLst>
          </p:cNvPr>
          <p:cNvGrpSpPr/>
          <p:nvPr/>
        </p:nvGrpSpPr>
        <p:grpSpPr>
          <a:xfrm>
            <a:off x="6703266" y="3898723"/>
            <a:ext cx="2423045" cy="2371676"/>
            <a:chOff x="6703266" y="3898723"/>
            <a:chExt cx="2423045" cy="2371676"/>
          </a:xfrm>
        </p:grpSpPr>
        <p:sp>
          <p:nvSpPr>
            <p:cNvPr id="53" name="四角形: 角を丸くする 52">
              <a:extLst>
                <a:ext uri="{FF2B5EF4-FFF2-40B4-BE49-F238E27FC236}">
                  <a16:creationId xmlns:a16="http://schemas.microsoft.com/office/drawing/2014/main" id="{866BA6F9-B86C-8B5F-077A-F23D2846BB3B}"/>
                </a:ext>
              </a:extLst>
            </p:cNvPr>
            <p:cNvSpPr/>
            <p:nvPr/>
          </p:nvSpPr>
          <p:spPr bwMode="auto">
            <a:xfrm>
              <a:off x="6771693" y="3970141"/>
              <a:ext cx="2286190" cy="2228841"/>
            </a:xfrm>
            <a:prstGeom prst="roundRect">
              <a:avLst>
                <a:gd name="adj" fmla="val 629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B8343978-ACEB-01A2-442E-D40A6577EF2D}"/>
                </a:ext>
              </a:extLst>
            </p:cNvPr>
            <p:cNvSpPr/>
            <p:nvPr/>
          </p:nvSpPr>
          <p:spPr bwMode="auto">
            <a:xfrm>
              <a:off x="6703266" y="3898723"/>
              <a:ext cx="2423045" cy="2371676"/>
            </a:xfrm>
            <a:custGeom>
              <a:avLst/>
              <a:gdLst>
                <a:gd name="connsiteX0" fmla="*/ 323456 w 3367251"/>
                <a:gd name="connsiteY0" fmla="*/ 204013 h 3295864"/>
                <a:gd name="connsiteX1" fmla="*/ 208433 w 3367251"/>
                <a:gd name="connsiteY1" fmla="*/ 319036 h 3295864"/>
                <a:gd name="connsiteX2" fmla="*/ 208433 w 3367251"/>
                <a:gd name="connsiteY2" fmla="*/ 2976828 h 3295864"/>
                <a:gd name="connsiteX3" fmla="*/ 323456 w 3367251"/>
                <a:gd name="connsiteY3" fmla="*/ 3091851 h 3295864"/>
                <a:gd name="connsiteX4" fmla="*/ 3043796 w 3367251"/>
                <a:gd name="connsiteY4" fmla="*/ 3091851 h 3295864"/>
                <a:gd name="connsiteX5" fmla="*/ 3158819 w 3367251"/>
                <a:gd name="connsiteY5" fmla="*/ 2976828 h 3295864"/>
                <a:gd name="connsiteX6" fmla="*/ 3158819 w 3367251"/>
                <a:gd name="connsiteY6" fmla="*/ 319036 h 3295864"/>
                <a:gd name="connsiteX7" fmla="*/ 3043796 w 3367251"/>
                <a:gd name="connsiteY7" fmla="*/ 204013 h 3295864"/>
                <a:gd name="connsiteX8" fmla="*/ 239972 w 3367251"/>
                <a:gd name="connsiteY8" fmla="*/ 0 h 3295864"/>
                <a:gd name="connsiteX9" fmla="*/ 3127279 w 3367251"/>
                <a:gd name="connsiteY9" fmla="*/ 0 h 3295864"/>
                <a:gd name="connsiteX10" fmla="*/ 3367251 w 3367251"/>
                <a:gd name="connsiteY10" fmla="*/ 239972 h 3295864"/>
                <a:gd name="connsiteX11" fmla="*/ 3367251 w 3367251"/>
                <a:gd name="connsiteY11" fmla="*/ 3055892 h 3295864"/>
                <a:gd name="connsiteX12" fmla="*/ 3127279 w 3367251"/>
                <a:gd name="connsiteY12" fmla="*/ 3295864 h 3295864"/>
                <a:gd name="connsiteX13" fmla="*/ 239972 w 3367251"/>
                <a:gd name="connsiteY13" fmla="*/ 3295864 h 3295864"/>
                <a:gd name="connsiteX14" fmla="*/ 0 w 3367251"/>
                <a:gd name="connsiteY14" fmla="*/ 3055892 h 3295864"/>
                <a:gd name="connsiteX15" fmla="*/ 0 w 3367251"/>
                <a:gd name="connsiteY15" fmla="*/ 239972 h 3295864"/>
                <a:gd name="connsiteX16" fmla="*/ 239972 w 3367251"/>
                <a:gd name="connsiteY16" fmla="*/ 0 h 3295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367251" h="3295864">
                  <a:moveTo>
                    <a:pt x="323456" y="204013"/>
                  </a:moveTo>
                  <a:cubicBezTo>
                    <a:pt x="259931" y="204013"/>
                    <a:pt x="208433" y="255511"/>
                    <a:pt x="208433" y="319036"/>
                  </a:cubicBezTo>
                  <a:lnTo>
                    <a:pt x="208433" y="2976828"/>
                  </a:lnTo>
                  <a:cubicBezTo>
                    <a:pt x="208433" y="3040353"/>
                    <a:pt x="259931" y="3091851"/>
                    <a:pt x="323456" y="3091851"/>
                  </a:cubicBezTo>
                  <a:lnTo>
                    <a:pt x="3043796" y="3091851"/>
                  </a:lnTo>
                  <a:cubicBezTo>
                    <a:pt x="3107321" y="3091851"/>
                    <a:pt x="3158819" y="3040353"/>
                    <a:pt x="3158819" y="2976828"/>
                  </a:cubicBezTo>
                  <a:lnTo>
                    <a:pt x="3158819" y="319036"/>
                  </a:lnTo>
                  <a:cubicBezTo>
                    <a:pt x="3158819" y="255511"/>
                    <a:pt x="3107321" y="204013"/>
                    <a:pt x="3043796" y="204013"/>
                  </a:cubicBezTo>
                  <a:close/>
                  <a:moveTo>
                    <a:pt x="239972" y="0"/>
                  </a:moveTo>
                  <a:lnTo>
                    <a:pt x="3127279" y="0"/>
                  </a:lnTo>
                  <a:cubicBezTo>
                    <a:pt x="3259812" y="0"/>
                    <a:pt x="3367251" y="107439"/>
                    <a:pt x="3367251" y="239972"/>
                  </a:cubicBezTo>
                  <a:lnTo>
                    <a:pt x="3367251" y="3055892"/>
                  </a:lnTo>
                  <a:cubicBezTo>
                    <a:pt x="3367251" y="3188425"/>
                    <a:pt x="3259812" y="3295864"/>
                    <a:pt x="3127279" y="3295864"/>
                  </a:cubicBezTo>
                  <a:lnTo>
                    <a:pt x="239972" y="3295864"/>
                  </a:lnTo>
                  <a:cubicBezTo>
                    <a:pt x="107439" y="3295864"/>
                    <a:pt x="0" y="3188425"/>
                    <a:pt x="0" y="3055892"/>
                  </a:cubicBezTo>
                  <a:lnTo>
                    <a:pt x="0" y="239972"/>
                  </a:lnTo>
                  <a:cubicBezTo>
                    <a:pt x="0" y="107439"/>
                    <a:pt x="107439" y="0"/>
                    <a:pt x="239972" y="0"/>
                  </a:cubicBezTo>
                  <a:close/>
                </a:path>
              </a:pathLst>
            </a:cu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7" name="グループ化 116">
              <a:extLst>
                <a:ext uri="{FF2B5EF4-FFF2-40B4-BE49-F238E27FC236}">
                  <a16:creationId xmlns:a16="http://schemas.microsoft.com/office/drawing/2014/main" id="{46842E6C-4CF5-8153-E41B-305DA0ED7069}"/>
                </a:ext>
              </a:extLst>
            </p:cNvPr>
            <p:cNvGrpSpPr/>
            <p:nvPr/>
          </p:nvGrpSpPr>
          <p:grpSpPr>
            <a:xfrm>
              <a:off x="7070818" y="4356018"/>
              <a:ext cx="1917280" cy="1786192"/>
              <a:chOff x="7084962" y="1506623"/>
              <a:chExt cx="1666381" cy="1552449"/>
            </a:xfrm>
          </p:grpSpPr>
          <p:sp>
            <p:nvSpPr>
              <p:cNvPr id="118" name="角丸四角形 47">
                <a:extLst>
                  <a:ext uri="{FF2B5EF4-FFF2-40B4-BE49-F238E27FC236}">
                    <a16:creationId xmlns:a16="http://schemas.microsoft.com/office/drawing/2014/main" id="{11ABBAC9-C19F-A73E-8734-D9725B3C46DF}"/>
                  </a:ext>
                </a:extLst>
              </p:cNvPr>
              <p:cNvSpPr/>
              <p:nvPr/>
            </p:nvSpPr>
            <p:spPr bwMode="auto">
              <a:xfrm rot="18900000">
                <a:off x="7084962" y="1506623"/>
                <a:ext cx="1150565" cy="953845"/>
              </a:xfrm>
              <a:custGeom>
                <a:avLst/>
                <a:gdLst>
                  <a:gd name="connsiteX0" fmla="*/ 0 w 1150565"/>
                  <a:gd name="connsiteY0" fmla="*/ 155310 h 931844"/>
                  <a:gd name="connsiteX1" fmla="*/ 155310 w 1150565"/>
                  <a:gd name="connsiteY1" fmla="*/ 0 h 931844"/>
                  <a:gd name="connsiteX2" fmla="*/ 995255 w 1150565"/>
                  <a:gd name="connsiteY2" fmla="*/ 0 h 931844"/>
                  <a:gd name="connsiteX3" fmla="*/ 1150565 w 1150565"/>
                  <a:gd name="connsiteY3" fmla="*/ 155310 h 931844"/>
                  <a:gd name="connsiteX4" fmla="*/ 1150565 w 1150565"/>
                  <a:gd name="connsiteY4" fmla="*/ 776534 h 931844"/>
                  <a:gd name="connsiteX5" fmla="*/ 995255 w 1150565"/>
                  <a:gd name="connsiteY5" fmla="*/ 931844 h 931844"/>
                  <a:gd name="connsiteX6" fmla="*/ 155310 w 1150565"/>
                  <a:gd name="connsiteY6" fmla="*/ 931844 h 931844"/>
                  <a:gd name="connsiteX7" fmla="*/ 0 w 1150565"/>
                  <a:gd name="connsiteY7" fmla="*/ 776534 h 931844"/>
                  <a:gd name="connsiteX8" fmla="*/ 0 w 1150565"/>
                  <a:gd name="connsiteY8" fmla="*/ 155310 h 931844"/>
                  <a:gd name="connsiteX0" fmla="*/ 0 w 1150565"/>
                  <a:gd name="connsiteY0" fmla="*/ 155500 h 932034"/>
                  <a:gd name="connsiteX1" fmla="*/ 155310 w 1150565"/>
                  <a:gd name="connsiteY1" fmla="*/ 190 h 932034"/>
                  <a:gd name="connsiteX2" fmla="*/ 276831 w 1150565"/>
                  <a:gd name="connsiteY2" fmla="*/ 41090 h 932034"/>
                  <a:gd name="connsiteX3" fmla="*/ 995255 w 1150565"/>
                  <a:gd name="connsiteY3" fmla="*/ 190 h 932034"/>
                  <a:gd name="connsiteX4" fmla="*/ 1150565 w 1150565"/>
                  <a:gd name="connsiteY4" fmla="*/ 155500 h 932034"/>
                  <a:gd name="connsiteX5" fmla="*/ 1150565 w 1150565"/>
                  <a:gd name="connsiteY5" fmla="*/ 776724 h 932034"/>
                  <a:gd name="connsiteX6" fmla="*/ 995255 w 1150565"/>
                  <a:gd name="connsiteY6" fmla="*/ 932034 h 932034"/>
                  <a:gd name="connsiteX7" fmla="*/ 155310 w 1150565"/>
                  <a:gd name="connsiteY7" fmla="*/ 932034 h 932034"/>
                  <a:gd name="connsiteX8" fmla="*/ 0 w 1150565"/>
                  <a:gd name="connsiteY8" fmla="*/ 776724 h 932034"/>
                  <a:gd name="connsiteX9" fmla="*/ 0 w 1150565"/>
                  <a:gd name="connsiteY9" fmla="*/ 155500 h 932034"/>
                  <a:gd name="connsiteX0" fmla="*/ 0 w 1150565"/>
                  <a:gd name="connsiteY0" fmla="*/ 202004 h 978538"/>
                  <a:gd name="connsiteX1" fmla="*/ 155310 w 1150565"/>
                  <a:gd name="connsiteY1" fmla="*/ 46694 h 978538"/>
                  <a:gd name="connsiteX2" fmla="*/ 276831 w 1150565"/>
                  <a:gd name="connsiteY2" fmla="*/ 87594 h 978538"/>
                  <a:gd name="connsiteX3" fmla="*/ 995255 w 1150565"/>
                  <a:gd name="connsiteY3" fmla="*/ 46694 h 978538"/>
                  <a:gd name="connsiteX4" fmla="*/ 1150565 w 1150565"/>
                  <a:gd name="connsiteY4" fmla="*/ 202004 h 978538"/>
                  <a:gd name="connsiteX5" fmla="*/ 1150565 w 1150565"/>
                  <a:gd name="connsiteY5" fmla="*/ 823228 h 978538"/>
                  <a:gd name="connsiteX6" fmla="*/ 995255 w 1150565"/>
                  <a:gd name="connsiteY6" fmla="*/ 978538 h 978538"/>
                  <a:gd name="connsiteX7" fmla="*/ 155310 w 1150565"/>
                  <a:gd name="connsiteY7" fmla="*/ 978538 h 978538"/>
                  <a:gd name="connsiteX8" fmla="*/ 0 w 1150565"/>
                  <a:gd name="connsiteY8" fmla="*/ 823228 h 978538"/>
                  <a:gd name="connsiteX9" fmla="*/ 0 w 1150565"/>
                  <a:gd name="connsiteY9" fmla="*/ 202004 h 978538"/>
                  <a:gd name="connsiteX0" fmla="*/ 0 w 1150565"/>
                  <a:gd name="connsiteY0" fmla="*/ 165820 h 942354"/>
                  <a:gd name="connsiteX1" fmla="*/ 155310 w 1150565"/>
                  <a:gd name="connsiteY1" fmla="*/ 10510 h 942354"/>
                  <a:gd name="connsiteX2" fmla="*/ 276831 w 1150565"/>
                  <a:gd name="connsiteY2" fmla="*/ 51410 h 942354"/>
                  <a:gd name="connsiteX3" fmla="*/ 620326 w 1150565"/>
                  <a:gd name="connsiteY3" fmla="*/ 44675 h 942354"/>
                  <a:gd name="connsiteX4" fmla="*/ 995255 w 1150565"/>
                  <a:gd name="connsiteY4" fmla="*/ 10510 h 942354"/>
                  <a:gd name="connsiteX5" fmla="*/ 1150565 w 1150565"/>
                  <a:gd name="connsiteY5" fmla="*/ 165820 h 942354"/>
                  <a:gd name="connsiteX6" fmla="*/ 1150565 w 1150565"/>
                  <a:gd name="connsiteY6" fmla="*/ 787044 h 942354"/>
                  <a:gd name="connsiteX7" fmla="*/ 995255 w 1150565"/>
                  <a:gd name="connsiteY7" fmla="*/ 942354 h 942354"/>
                  <a:gd name="connsiteX8" fmla="*/ 155310 w 1150565"/>
                  <a:gd name="connsiteY8" fmla="*/ 942354 h 942354"/>
                  <a:gd name="connsiteX9" fmla="*/ 0 w 1150565"/>
                  <a:gd name="connsiteY9" fmla="*/ 787044 h 942354"/>
                  <a:gd name="connsiteX10" fmla="*/ 0 w 1150565"/>
                  <a:gd name="connsiteY10" fmla="*/ 165820 h 942354"/>
                  <a:gd name="connsiteX0" fmla="*/ 0 w 1150565"/>
                  <a:gd name="connsiteY0" fmla="*/ 165820 h 942354"/>
                  <a:gd name="connsiteX1" fmla="*/ 155310 w 1150565"/>
                  <a:gd name="connsiteY1" fmla="*/ 10510 h 942354"/>
                  <a:gd name="connsiteX2" fmla="*/ 276831 w 1150565"/>
                  <a:gd name="connsiteY2" fmla="*/ 51410 h 942354"/>
                  <a:gd name="connsiteX3" fmla="*/ 620326 w 1150565"/>
                  <a:gd name="connsiteY3" fmla="*/ 44675 h 942354"/>
                  <a:gd name="connsiteX4" fmla="*/ 995255 w 1150565"/>
                  <a:gd name="connsiteY4" fmla="*/ 10510 h 942354"/>
                  <a:gd name="connsiteX5" fmla="*/ 1150565 w 1150565"/>
                  <a:gd name="connsiteY5" fmla="*/ 165820 h 942354"/>
                  <a:gd name="connsiteX6" fmla="*/ 1150565 w 1150565"/>
                  <a:gd name="connsiteY6" fmla="*/ 787044 h 942354"/>
                  <a:gd name="connsiteX7" fmla="*/ 995255 w 1150565"/>
                  <a:gd name="connsiteY7" fmla="*/ 942354 h 942354"/>
                  <a:gd name="connsiteX8" fmla="*/ 155310 w 1150565"/>
                  <a:gd name="connsiteY8" fmla="*/ 942354 h 942354"/>
                  <a:gd name="connsiteX9" fmla="*/ 0 w 1150565"/>
                  <a:gd name="connsiteY9" fmla="*/ 787044 h 942354"/>
                  <a:gd name="connsiteX10" fmla="*/ 0 w 1150565"/>
                  <a:gd name="connsiteY10" fmla="*/ 165820 h 942354"/>
                  <a:gd name="connsiteX0" fmla="*/ 0 w 1150565"/>
                  <a:gd name="connsiteY0" fmla="*/ 165985 h 942519"/>
                  <a:gd name="connsiteX1" fmla="*/ 155310 w 1150565"/>
                  <a:gd name="connsiteY1" fmla="*/ 10675 h 942519"/>
                  <a:gd name="connsiteX2" fmla="*/ 276831 w 1150565"/>
                  <a:gd name="connsiteY2" fmla="*/ 51575 h 942519"/>
                  <a:gd name="connsiteX3" fmla="*/ 478887 w 1150565"/>
                  <a:gd name="connsiteY3" fmla="*/ 2184 h 942519"/>
                  <a:gd name="connsiteX4" fmla="*/ 620326 w 1150565"/>
                  <a:gd name="connsiteY4" fmla="*/ 44840 h 942519"/>
                  <a:gd name="connsiteX5" fmla="*/ 995255 w 1150565"/>
                  <a:gd name="connsiteY5" fmla="*/ 10675 h 942519"/>
                  <a:gd name="connsiteX6" fmla="*/ 1150565 w 1150565"/>
                  <a:gd name="connsiteY6" fmla="*/ 165985 h 942519"/>
                  <a:gd name="connsiteX7" fmla="*/ 1150565 w 1150565"/>
                  <a:gd name="connsiteY7" fmla="*/ 787209 h 942519"/>
                  <a:gd name="connsiteX8" fmla="*/ 995255 w 1150565"/>
                  <a:gd name="connsiteY8" fmla="*/ 942519 h 942519"/>
                  <a:gd name="connsiteX9" fmla="*/ 155310 w 1150565"/>
                  <a:gd name="connsiteY9" fmla="*/ 942519 h 942519"/>
                  <a:gd name="connsiteX10" fmla="*/ 0 w 1150565"/>
                  <a:gd name="connsiteY10" fmla="*/ 787209 h 942519"/>
                  <a:gd name="connsiteX11" fmla="*/ 0 w 1150565"/>
                  <a:gd name="connsiteY11" fmla="*/ 165985 h 942519"/>
                  <a:gd name="connsiteX0" fmla="*/ 0 w 1150565"/>
                  <a:gd name="connsiteY0" fmla="*/ 163823 h 940357"/>
                  <a:gd name="connsiteX1" fmla="*/ 155310 w 1150565"/>
                  <a:gd name="connsiteY1" fmla="*/ 8513 h 940357"/>
                  <a:gd name="connsiteX2" fmla="*/ 276831 w 1150565"/>
                  <a:gd name="connsiteY2" fmla="*/ 49413 h 940357"/>
                  <a:gd name="connsiteX3" fmla="*/ 478887 w 1150565"/>
                  <a:gd name="connsiteY3" fmla="*/ 22 h 940357"/>
                  <a:gd name="connsiteX4" fmla="*/ 620326 w 1150565"/>
                  <a:gd name="connsiteY4" fmla="*/ 42678 h 940357"/>
                  <a:gd name="connsiteX5" fmla="*/ 858303 w 1150565"/>
                  <a:gd name="connsiteY5" fmla="*/ 51658 h 940357"/>
                  <a:gd name="connsiteX6" fmla="*/ 995255 w 1150565"/>
                  <a:gd name="connsiteY6" fmla="*/ 8513 h 940357"/>
                  <a:gd name="connsiteX7" fmla="*/ 1150565 w 1150565"/>
                  <a:gd name="connsiteY7" fmla="*/ 163823 h 940357"/>
                  <a:gd name="connsiteX8" fmla="*/ 1150565 w 1150565"/>
                  <a:gd name="connsiteY8" fmla="*/ 785047 h 940357"/>
                  <a:gd name="connsiteX9" fmla="*/ 995255 w 1150565"/>
                  <a:gd name="connsiteY9" fmla="*/ 940357 h 940357"/>
                  <a:gd name="connsiteX10" fmla="*/ 155310 w 1150565"/>
                  <a:gd name="connsiteY10" fmla="*/ 940357 h 940357"/>
                  <a:gd name="connsiteX11" fmla="*/ 0 w 1150565"/>
                  <a:gd name="connsiteY11" fmla="*/ 785047 h 940357"/>
                  <a:gd name="connsiteX12" fmla="*/ 0 w 1150565"/>
                  <a:gd name="connsiteY12" fmla="*/ 163823 h 940357"/>
                  <a:gd name="connsiteX0" fmla="*/ 0 w 1150565"/>
                  <a:gd name="connsiteY0" fmla="*/ 164842 h 941376"/>
                  <a:gd name="connsiteX1" fmla="*/ 155310 w 1150565"/>
                  <a:gd name="connsiteY1" fmla="*/ 9532 h 941376"/>
                  <a:gd name="connsiteX2" fmla="*/ 276831 w 1150565"/>
                  <a:gd name="connsiteY2" fmla="*/ 50432 h 941376"/>
                  <a:gd name="connsiteX3" fmla="*/ 478887 w 1150565"/>
                  <a:gd name="connsiteY3" fmla="*/ 1041 h 941376"/>
                  <a:gd name="connsiteX4" fmla="*/ 620326 w 1150565"/>
                  <a:gd name="connsiteY4" fmla="*/ 43697 h 941376"/>
                  <a:gd name="connsiteX5" fmla="*/ 858303 w 1150565"/>
                  <a:gd name="connsiteY5" fmla="*/ 52677 h 941376"/>
                  <a:gd name="connsiteX6" fmla="*/ 995255 w 1150565"/>
                  <a:gd name="connsiteY6" fmla="*/ 9532 h 941376"/>
                  <a:gd name="connsiteX7" fmla="*/ 1150565 w 1150565"/>
                  <a:gd name="connsiteY7" fmla="*/ 164842 h 941376"/>
                  <a:gd name="connsiteX8" fmla="*/ 1150565 w 1150565"/>
                  <a:gd name="connsiteY8" fmla="*/ 786066 h 941376"/>
                  <a:gd name="connsiteX9" fmla="*/ 995255 w 1150565"/>
                  <a:gd name="connsiteY9" fmla="*/ 941376 h 941376"/>
                  <a:gd name="connsiteX10" fmla="*/ 155310 w 1150565"/>
                  <a:gd name="connsiteY10" fmla="*/ 941376 h 941376"/>
                  <a:gd name="connsiteX11" fmla="*/ 0 w 1150565"/>
                  <a:gd name="connsiteY11" fmla="*/ 786066 h 941376"/>
                  <a:gd name="connsiteX12" fmla="*/ 0 w 1150565"/>
                  <a:gd name="connsiteY12" fmla="*/ 164842 h 941376"/>
                  <a:gd name="connsiteX0" fmla="*/ 0 w 1150565"/>
                  <a:gd name="connsiteY0" fmla="*/ 163823 h 940357"/>
                  <a:gd name="connsiteX1" fmla="*/ 155310 w 1150565"/>
                  <a:gd name="connsiteY1" fmla="*/ 8513 h 940357"/>
                  <a:gd name="connsiteX2" fmla="*/ 276831 w 1150565"/>
                  <a:gd name="connsiteY2" fmla="*/ 49413 h 940357"/>
                  <a:gd name="connsiteX3" fmla="*/ 478887 w 1150565"/>
                  <a:gd name="connsiteY3" fmla="*/ 22 h 940357"/>
                  <a:gd name="connsiteX4" fmla="*/ 620326 w 1150565"/>
                  <a:gd name="connsiteY4" fmla="*/ 42678 h 940357"/>
                  <a:gd name="connsiteX5" fmla="*/ 858303 w 1150565"/>
                  <a:gd name="connsiteY5" fmla="*/ 51658 h 940357"/>
                  <a:gd name="connsiteX6" fmla="*/ 1028931 w 1150565"/>
                  <a:gd name="connsiteY6" fmla="*/ 33209 h 940357"/>
                  <a:gd name="connsiteX7" fmla="*/ 1150565 w 1150565"/>
                  <a:gd name="connsiteY7" fmla="*/ 163823 h 940357"/>
                  <a:gd name="connsiteX8" fmla="*/ 1150565 w 1150565"/>
                  <a:gd name="connsiteY8" fmla="*/ 785047 h 940357"/>
                  <a:gd name="connsiteX9" fmla="*/ 995255 w 1150565"/>
                  <a:gd name="connsiteY9" fmla="*/ 940357 h 940357"/>
                  <a:gd name="connsiteX10" fmla="*/ 155310 w 1150565"/>
                  <a:gd name="connsiteY10" fmla="*/ 940357 h 940357"/>
                  <a:gd name="connsiteX11" fmla="*/ 0 w 1150565"/>
                  <a:gd name="connsiteY11" fmla="*/ 785047 h 940357"/>
                  <a:gd name="connsiteX12" fmla="*/ 0 w 1150565"/>
                  <a:gd name="connsiteY12" fmla="*/ 163823 h 940357"/>
                  <a:gd name="connsiteX0" fmla="*/ 0 w 1150565"/>
                  <a:gd name="connsiteY0" fmla="*/ 163823 h 940357"/>
                  <a:gd name="connsiteX1" fmla="*/ 155310 w 1150565"/>
                  <a:gd name="connsiteY1" fmla="*/ 8513 h 940357"/>
                  <a:gd name="connsiteX2" fmla="*/ 276831 w 1150565"/>
                  <a:gd name="connsiteY2" fmla="*/ 49413 h 940357"/>
                  <a:gd name="connsiteX3" fmla="*/ 478887 w 1150565"/>
                  <a:gd name="connsiteY3" fmla="*/ 22 h 940357"/>
                  <a:gd name="connsiteX4" fmla="*/ 620326 w 1150565"/>
                  <a:gd name="connsiteY4" fmla="*/ 42678 h 940357"/>
                  <a:gd name="connsiteX5" fmla="*/ 858303 w 1150565"/>
                  <a:gd name="connsiteY5" fmla="*/ 51658 h 940357"/>
                  <a:gd name="connsiteX6" fmla="*/ 1028931 w 1150565"/>
                  <a:gd name="connsiteY6" fmla="*/ 33209 h 940357"/>
                  <a:gd name="connsiteX7" fmla="*/ 1150565 w 1150565"/>
                  <a:gd name="connsiteY7" fmla="*/ 163823 h 940357"/>
                  <a:gd name="connsiteX8" fmla="*/ 1150565 w 1150565"/>
                  <a:gd name="connsiteY8" fmla="*/ 785047 h 940357"/>
                  <a:gd name="connsiteX9" fmla="*/ 995255 w 1150565"/>
                  <a:gd name="connsiteY9" fmla="*/ 940357 h 940357"/>
                  <a:gd name="connsiteX10" fmla="*/ 155310 w 1150565"/>
                  <a:gd name="connsiteY10" fmla="*/ 940357 h 940357"/>
                  <a:gd name="connsiteX11" fmla="*/ 0 w 1150565"/>
                  <a:gd name="connsiteY11" fmla="*/ 785047 h 940357"/>
                  <a:gd name="connsiteX12" fmla="*/ 0 w 1150565"/>
                  <a:gd name="connsiteY12" fmla="*/ 163823 h 940357"/>
                  <a:gd name="connsiteX0" fmla="*/ 0 w 1150565"/>
                  <a:gd name="connsiteY0" fmla="*/ 195830 h 972364"/>
                  <a:gd name="connsiteX1" fmla="*/ 155310 w 1150565"/>
                  <a:gd name="connsiteY1" fmla="*/ 40520 h 972364"/>
                  <a:gd name="connsiteX2" fmla="*/ 276831 w 1150565"/>
                  <a:gd name="connsiteY2" fmla="*/ 81420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195830 h 972364"/>
                  <a:gd name="connsiteX0" fmla="*/ 0 w 1150565"/>
                  <a:gd name="connsiteY0" fmla="*/ 276652 h 972364"/>
                  <a:gd name="connsiteX1" fmla="*/ 155310 w 1150565"/>
                  <a:gd name="connsiteY1" fmla="*/ 40520 h 972364"/>
                  <a:gd name="connsiteX2" fmla="*/ 276831 w 1150565"/>
                  <a:gd name="connsiteY2" fmla="*/ 81420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276652 h 972364"/>
                  <a:gd name="connsiteX0" fmla="*/ 0 w 1150565"/>
                  <a:gd name="connsiteY0" fmla="*/ 276652 h 972364"/>
                  <a:gd name="connsiteX1" fmla="*/ 112653 w 1150565"/>
                  <a:gd name="connsiteY1" fmla="*/ 2354 h 972364"/>
                  <a:gd name="connsiteX2" fmla="*/ 276831 w 1150565"/>
                  <a:gd name="connsiteY2" fmla="*/ 81420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276652 h 972364"/>
                  <a:gd name="connsiteX0" fmla="*/ 0 w 1150565"/>
                  <a:gd name="connsiteY0" fmla="*/ 276652 h 972364"/>
                  <a:gd name="connsiteX1" fmla="*/ 112653 w 1150565"/>
                  <a:gd name="connsiteY1" fmla="*/ 2354 h 972364"/>
                  <a:gd name="connsiteX2" fmla="*/ 270096 w 1150565"/>
                  <a:gd name="connsiteY2" fmla="*/ 159997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276652 h 972364"/>
                  <a:gd name="connsiteX0" fmla="*/ 0 w 1150565"/>
                  <a:gd name="connsiteY0" fmla="*/ 276652 h 972364"/>
                  <a:gd name="connsiteX1" fmla="*/ 112653 w 1150565"/>
                  <a:gd name="connsiteY1" fmla="*/ 2354 h 972364"/>
                  <a:gd name="connsiteX2" fmla="*/ 270096 w 1150565"/>
                  <a:gd name="connsiteY2" fmla="*/ 159997 h 972364"/>
                  <a:gd name="connsiteX3" fmla="*/ 478887 w 1150565"/>
                  <a:gd name="connsiteY3" fmla="*/ 32029 h 972364"/>
                  <a:gd name="connsiteX4" fmla="*/ 620326 w 1150565"/>
                  <a:gd name="connsiteY4" fmla="*/ 74685 h 972364"/>
                  <a:gd name="connsiteX5" fmla="*/ 858303 w 1150565"/>
                  <a:gd name="connsiteY5" fmla="*/ 83665 h 972364"/>
                  <a:gd name="connsiteX6" fmla="*/ 1008725 w 1150565"/>
                  <a:gd name="connsiteY6" fmla="*/ 13580 h 972364"/>
                  <a:gd name="connsiteX7" fmla="*/ 1150565 w 1150565"/>
                  <a:gd name="connsiteY7" fmla="*/ 195830 h 972364"/>
                  <a:gd name="connsiteX8" fmla="*/ 1150565 w 1150565"/>
                  <a:gd name="connsiteY8" fmla="*/ 817054 h 972364"/>
                  <a:gd name="connsiteX9" fmla="*/ 995255 w 1150565"/>
                  <a:gd name="connsiteY9" fmla="*/ 972364 h 972364"/>
                  <a:gd name="connsiteX10" fmla="*/ 155310 w 1150565"/>
                  <a:gd name="connsiteY10" fmla="*/ 972364 h 972364"/>
                  <a:gd name="connsiteX11" fmla="*/ 0 w 1150565"/>
                  <a:gd name="connsiteY11" fmla="*/ 817054 h 972364"/>
                  <a:gd name="connsiteX12" fmla="*/ 0 w 1150565"/>
                  <a:gd name="connsiteY12" fmla="*/ 276652 h 972364"/>
                  <a:gd name="connsiteX0" fmla="*/ 0 w 1150565"/>
                  <a:gd name="connsiteY0" fmla="*/ 278073 h 973785"/>
                  <a:gd name="connsiteX1" fmla="*/ 112653 w 1150565"/>
                  <a:gd name="connsiteY1" fmla="*/ 3775 h 973785"/>
                  <a:gd name="connsiteX2" fmla="*/ 270096 w 1150565"/>
                  <a:gd name="connsiteY2" fmla="*/ 161418 h 973785"/>
                  <a:gd name="connsiteX3" fmla="*/ 478887 w 1150565"/>
                  <a:gd name="connsiteY3" fmla="*/ 33450 h 973785"/>
                  <a:gd name="connsiteX4" fmla="*/ 654002 w 1150565"/>
                  <a:gd name="connsiteY4" fmla="*/ 168154 h 973785"/>
                  <a:gd name="connsiteX5" fmla="*/ 858303 w 1150565"/>
                  <a:gd name="connsiteY5" fmla="*/ 85086 h 973785"/>
                  <a:gd name="connsiteX6" fmla="*/ 1008725 w 1150565"/>
                  <a:gd name="connsiteY6" fmla="*/ 15001 h 973785"/>
                  <a:gd name="connsiteX7" fmla="*/ 1150565 w 1150565"/>
                  <a:gd name="connsiteY7" fmla="*/ 197251 h 973785"/>
                  <a:gd name="connsiteX8" fmla="*/ 1150565 w 1150565"/>
                  <a:gd name="connsiteY8" fmla="*/ 818475 h 973785"/>
                  <a:gd name="connsiteX9" fmla="*/ 995255 w 1150565"/>
                  <a:gd name="connsiteY9" fmla="*/ 973785 h 973785"/>
                  <a:gd name="connsiteX10" fmla="*/ 155310 w 1150565"/>
                  <a:gd name="connsiteY10" fmla="*/ 973785 h 973785"/>
                  <a:gd name="connsiteX11" fmla="*/ 0 w 1150565"/>
                  <a:gd name="connsiteY11" fmla="*/ 818475 h 973785"/>
                  <a:gd name="connsiteX12" fmla="*/ 0 w 1150565"/>
                  <a:gd name="connsiteY12" fmla="*/ 278073 h 973785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797686 w 1150565"/>
                  <a:gd name="connsiteY5" fmla="*/ 65657 h 970071"/>
                  <a:gd name="connsiteX6" fmla="*/ 1008725 w 1150565"/>
                  <a:gd name="connsiteY6" fmla="*/ 11287 h 970071"/>
                  <a:gd name="connsiteX7" fmla="*/ 1150565 w 1150565"/>
                  <a:gd name="connsiteY7" fmla="*/ 193537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797686 w 1150565"/>
                  <a:gd name="connsiteY5" fmla="*/ 65657 h 970071"/>
                  <a:gd name="connsiteX6" fmla="*/ 1004235 w 1150565"/>
                  <a:gd name="connsiteY6" fmla="*/ 137011 h 970071"/>
                  <a:gd name="connsiteX7" fmla="*/ 1150565 w 1150565"/>
                  <a:gd name="connsiteY7" fmla="*/ 193537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824627 w 1150565"/>
                  <a:gd name="connsiteY5" fmla="*/ 16265 h 970071"/>
                  <a:gd name="connsiteX6" fmla="*/ 1004235 w 1150565"/>
                  <a:gd name="connsiteY6" fmla="*/ 137011 h 970071"/>
                  <a:gd name="connsiteX7" fmla="*/ 1150565 w 1150565"/>
                  <a:gd name="connsiteY7" fmla="*/ 193537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824627 w 1150565"/>
                  <a:gd name="connsiteY5" fmla="*/ 16265 h 970071"/>
                  <a:gd name="connsiteX6" fmla="*/ 1004235 w 1150565"/>
                  <a:gd name="connsiteY6" fmla="*/ 137011 h 970071"/>
                  <a:gd name="connsiteX7" fmla="*/ 1150565 w 1150565"/>
                  <a:gd name="connsiteY7" fmla="*/ 193537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824627 w 1150565"/>
                  <a:gd name="connsiteY5" fmla="*/ 16265 h 970071"/>
                  <a:gd name="connsiteX6" fmla="*/ 1004235 w 1150565"/>
                  <a:gd name="connsiteY6" fmla="*/ 137011 h 970071"/>
                  <a:gd name="connsiteX7" fmla="*/ 1143830 w 1150565"/>
                  <a:gd name="connsiteY7" fmla="*/ 150881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74359 h 970071"/>
                  <a:gd name="connsiteX1" fmla="*/ 112653 w 1150565"/>
                  <a:gd name="connsiteY1" fmla="*/ 61 h 970071"/>
                  <a:gd name="connsiteX2" fmla="*/ 270096 w 1150565"/>
                  <a:gd name="connsiteY2" fmla="*/ 157704 h 970071"/>
                  <a:gd name="connsiteX3" fmla="*/ 478887 w 1150565"/>
                  <a:gd name="connsiteY3" fmla="*/ 29736 h 970071"/>
                  <a:gd name="connsiteX4" fmla="*/ 654002 w 1150565"/>
                  <a:gd name="connsiteY4" fmla="*/ 164440 h 970071"/>
                  <a:gd name="connsiteX5" fmla="*/ 824627 w 1150565"/>
                  <a:gd name="connsiteY5" fmla="*/ 16265 h 970071"/>
                  <a:gd name="connsiteX6" fmla="*/ 1004235 w 1150565"/>
                  <a:gd name="connsiteY6" fmla="*/ 137011 h 970071"/>
                  <a:gd name="connsiteX7" fmla="*/ 1150565 w 1150565"/>
                  <a:gd name="connsiteY7" fmla="*/ 139656 h 970071"/>
                  <a:gd name="connsiteX8" fmla="*/ 1150565 w 1150565"/>
                  <a:gd name="connsiteY8" fmla="*/ 814761 h 970071"/>
                  <a:gd name="connsiteX9" fmla="*/ 995255 w 1150565"/>
                  <a:gd name="connsiteY9" fmla="*/ 970071 h 970071"/>
                  <a:gd name="connsiteX10" fmla="*/ 155310 w 1150565"/>
                  <a:gd name="connsiteY10" fmla="*/ 970071 h 970071"/>
                  <a:gd name="connsiteX11" fmla="*/ 0 w 1150565"/>
                  <a:gd name="connsiteY11" fmla="*/ 814761 h 970071"/>
                  <a:gd name="connsiteX12" fmla="*/ 0 w 1150565"/>
                  <a:gd name="connsiteY12" fmla="*/ 274359 h 970071"/>
                  <a:gd name="connsiteX0" fmla="*/ 0 w 1150565"/>
                  <a:gd name="connsiteY0" fmla="*/ 258133 h 953845"/>
                  <a:gd name="connsiteX1" fmla="*/ 99182 w 1150565"/>
                  <a:gd name="connsiteY1" fmla="*/ 19756 h 953845"/>
                  <a:gd name="connsiteX2" fmla="*/ 270096 w 1150565"/>
                  <a:gd name="connsiteY2" fmla="*/ 141478 h 953845"/>
                  <a:gd name="connsiteX3" fmla="*/ 478887 w 1150565"/>
                  <a:gd name="connsiteY3" fmla="*/ 13510 h 953845"/>
                  <a:gd name="connsiteX4" fmla="*/ 654002 w 1150565"/>
                  <a:gd name="connsiteY4" fmla="*/ 148214 h 953845"/>
                  <a:gd name="connsiteX5" fmla="*/ 824627 w 1150565"/>
                  <a:gd name="connsiteY5" fmla="*/ 39 h 953845"/>
                  <a:gd name="connsiteX6" fmla="*/ 1004235 w 1150565"/>
                  <a:gd name="connsiteY6" fmla="*/ 120785 h 953845"/>
                  <a:gd name="connsiteX7" fmla="*/ 1150565 w 1150565"/>
                  <a:gd name="connsiteY7" fmla="*/ 123430 h 953845"/>
                  <a:gd name="connsiteX8" fmla="*/ 1150565 w 1150565"/>
                  <a:gd name="connsiteY8" fmla="*/ 798535 h 953845"/>
                  <a:gd name="connsiteX9" fmla="*/ 995255 w 1150565"/>
                  <a:gd name="connsiteY9" fmla="*/ 953845 h 953845"/>
                  <a:gd name="connsiteX10" fmla="*/ 155310 w 1150565"/>
                  <a:gd name="connsiteY10" fmla="*/ 953845 h 953845"/>
                  <a:gd name="connsiteX11" fmla="*/ 0 w 1150565"/>
                  <a:gd name="connsiteY11" fmla="*/ 798535 h 953845"/>
                  <a:gd name="connsiteX12" fmla="*/ 0 w 1150565"/>
                  <a:gd name="connsiteY12" fmla="*/ 258133 h 9538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150565" h="953845">
                    <a:moveTo>
                      <a:pt x="0" y="258133"/>
                    </a:moveTo>
                    <a:cubicBezTo>
                      <a:pt x="0" y="172358"/>
                      <a:pt x="13407" y="19756"/>
                      <a:pt x="99182" y="19756"/>
                    </a:cubicBezTo>
                    <a:cubicBezTo>
                      <a:pt x="137444" y="16177"/>
                      <a:pt x="206812" y="142519"/>
                      <a:pt x="270096" y="141478"/>
                    </a:cubicBezTo>
                    <a:cubicBezTo>
                      <a:pt x="333380" y="140437"/>
                      <a:pt x="414903" y="12387"/>
                      <a:pt x="478887" y="13510"/>
                    </a:cubicBezTo>
                    <a:cubicBezTo>
                      <a:pt x="542871" y="14633"/>
                      <a:pt x="593011" y="148588"/>
                      <a:pt x="654002" y="148214"/>
                    </a:cubicBezTo>
                    <a:cubicBezTo>
                      <a:pt x="714993" y="147840"/>
                      <a:pt x="750539" y="2365"/>
                      <a:pt x="824627" y="39"/>
                    </a:cubicBezTo>
                    <a:cubicBezTo>
                      <a:pt x="898715" y="-2287"/>
                      <a:pt x="949912" y="100220"/>
                      <a:pt x="1004235" y="120785"/>
                    </a:cubicBezTo>
                    <a:cubicBezTo>
                      <a:pt x="1058558" y="141350"/>
                      <a:pt x="1150565" y="37655"/>
                      <a:pt x="1150565" y="123430"/>
                    </a:cubicBezTo>
                    <a:lnTo>
                      <a:pt x="1150565" y="798535"/>
                    </a:lnTo>
                    <a:cubicBezTo>
                      <a:pt x="1150565" y="884310"/>
                      <a:pt x="1081030" y="953845"/>
                      <a:pt x="995255" y="953845"/>
                    </a:cubicBezTo>
                    <a:lnTo>
                      <a:pt x="155310" y="953845"/>
                    </a:lnTo>
                    <a:cubicBezTo>
                      <a:pt x="69535" y="953845"/>
                      <a:pt x="0" y="884310"/>
                      <a:pt x="0" y="798535"/>
                    </a:cubicBezTo>
                    <a:lnTo>
                      <a:pt x="0" y="258133"/>
                    </a:lnTo>
                    <a:close/>
                  </a:path>
                </a:pathLst>
              </a:custGeom>
              <a:solidFill>
                <a:srgbClr val="3333FF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/>
              </a:p>
            </p:txBody>
          </p:sp>
          <p:grpSp>
            <p:nvGrpSpPr>
              <p:cNvPr id="149" name="グループ化 148">
                <a:extLst>
                  <a:ext uri="{FF2B5EF4-FFF2-40B4-BE49-F238E27FC236}">
                    <a16:creationId xmlns:a16="http://schemas.microsoft.com/office/drawing/2014/main" id="{B9A766EE-63A6-A135-6D11-F5BBFA6DBC20}"/>
                  </a:ext>
                </a:extLst>
              </p:cNvPr>
              <p:cNvGrpSpPr/>
              <p:nvPr/>
            </p:nvGrpSpPr>
            <p:grpSpPr>
              <a:xfrm rot="8100000">
                <a:off x="7494759" y="1827907"/>
                <a:ext cx="1256584" cy="1231165"/>
                <a:chOff x="3728864" y="2491760"/>
                <a:chExt cx="1254582" cy="1229203"/>
              </a:xfrm>
            </p:grpSpPr>
            <p:grpSp>
              <p:nvGrpSpPr>
                <p:cNvPr id="150" name="グループ化 149">
                  <a:extLst>
                    <a:ext uri="{FF2B5EF4-FFF2-40B4-BE49-F238E27FC236}">
                      <a16:creationId xmlns:a16="http://schemas.microsoft.com/office/drawing/2014/main" id="{1CBC60F7-80F5-0D74-637E-F1DDABD17B19}"/>
                    </a:ext>
                  </a:extLst>
                </p:cNvPr>
                <p:cNvGrpSpPr/>
                <p:nvPr/>
              </p:nvGrpSpPr>
              <p:grpSpPr>
                <a:xfrm>
                  <a:off x="3728864" y="2491760"/>
                  <a:ext cx="1254582" cy="1225268"/>
                  <a:chOff x="3584848" y="2351112"/>
                  <a:chExt cx="1398598" cy="1365920"/>
                </a:xfrm>
                <a:solidFill>
                  <a:schemeClr val="tx1"/>
                </a:solidFill>
              </p:grpSpPr>
              <p:sp>
                <p:nvSpPr>
                  <p:cNvPr id="156" name="台形 155">
                    <a:extLst>
                      <a:ext uri="{FF2B5EF4-FFF2-40B4-BE49-F238E27FC236}">
                        <a16:creationId xmlns:a16="http://schemas.microsoft.com/office/drawing/2014/main" id="{7900DC73-FA81-F14E-F5AB-CD894142FEBA}"/>
                      </a:ext>
                    </a:extLst>
                  </p:cNvPr>
                  <p:cNvSpPr/>
                  <p:nvPr/>
                </p:nvSpPr>
                <p:spPr>
                  <a:xfrm>
                    <a:off x="3584848" y="3359052"/>
                    <a:ext cx="1398598" cy="357980"/>
                  </a:xfrm>
                  <a:prstGeom prst="trapezoid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57" name="フローチャート : 論理積ゲート 56">
                    <a:extLst>
                      <a:ext uri="{FF2B5EF4-FFF2-40B4-BE49-F238E27FC236}">
                        <a16:creationId xmlns:a16="http://schemas.microsoft.com/office/drawing/2014/main" id="{47F832AF-6943-613A-1307-2129422FDADB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4032343" y="2516813"/>
                    <a:ext cx="503609" cy="1323742"/>
                  </a:xfrm>
                  <a:prstGeom prst="flowChartDelay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58" name="角丸四角形 57">
                    <a:extLst>
                      <a:ext uri="{FF2B5EF4-FFF2-40B4-BE49-F238E27FC236}">
                        <a16:creationId xmlns:a16="http://schemas.microsoft.com/office/drawing/2014/main" id="{EB55905F-4346-DD13-0EAF-7589EDED02DB}"/>
                      </a:ext>
                    </a:extLst>
                  </p:cNvPr>
                  <p:cNvSpPr/>
                  <p:nvPr/>
                </p:nvSpPr>
                <p:spPr>
                  <a:xfrm>
                    <a:off x="4176135" y="2351112"/>
                    <a:ext cx="216024" cy="765052"/>
                  </a:xfrm>
                  <a:prstGeom prst="roundRect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59" name="円/楕円 58">
                    <a:extLst>
                      <a:ext uri="{FF2B5EF4-FFF2-40B4-BE49-F238E27FC236}">
                        <a16:creationId xmlns:a16="http://schemas.microsoft.com/office/drawing/2014/main" id="{8C0851F9-09BA-5C8C-1E16-AB512703D8A4}"/>
                      </a:ext>
                    </a:extLst>
                  </p:cNvPr>
                  <p:cNvSpPr/>
                  <p:nvPr/>
                </p:nvSpPr>
                <p:spPr>
                  <a:xfrm>
                    <a:off x="4241894" y="2423120"/>
                    <a:ext cx="84507" cy="84507"/>
                  </a:xfrm>
                  <a:prstGeom prst="ellipse">
                    <a:avLst/>
                  </a:prstGeom>
                  <a:grpFill/>
                  <a:ln w="571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51" name="グループ化 150">
                  <a:extLst>
                    <a:ext uri="{FF2B5EF4-FFF2-40B4-BE49-F238E27FC236}">
                      <a16:creationId xmlns:a16="http://schemas.microsoft.com/office/drawing/2014/main" id="{4D4E356E-3065-014B-2899-00CEFA98736B}"/>
                    </a:ext>
                  </a:extLst>
                </p:cNvPr>
                <p:cNvGrpSpPr/>
                <p:nvPr/>
              </p:nvGrpSpPr>
              <p:grpSpPr>
                <a:xfrm>
                  <a:off x="3728864" y="2495695"/>
                  <a:ext cx="1254582" cy="1225268"/>
                  <a:chOff x="3584848" y="2351112"/>
                  <a:chExt cx="1398598" cy="1365920"/>
                </a:xfrm>
              </p:grpSpPr>
              <p:sp>
                <p:nvSpPr>
                  <p:cNvPr id="152" name="台形 151">
                    <a:extLst>
                      <a:ext uri="{FF2B5EF4-FFF2-40B4-BE49-F238E27FC236}">
                        <a16:creationId xmlns:a16="http://schemas.microsoft.com/office/drawing/2014/main" id="{894D9C08-A08C-9934-48F4-B04DC37195BE}"/>
                      </a:ext>
                    </a:extLst>
                  </p:cNvPr>
                  <p:cNvSpPr/>
                  <p:nvPr/>
                </p:nvSpPr>
                <p:spPr>
                  <a:xfrm>
                    <a:off x="3584848" y="3359052"/>
                    <a:ext cx="1398598" cy="357980"/>
                  </a:xfrm>
                  <a:prstGeom prst="trapezoid">
                    <a:avLst/>
                  </a:prstGeom>
                  <a:pattFill prst="narVert">
                    <a:fgClr>
                      <a:srgbClr val="FFFF99"/>
                    </a:fgClr>
                    <a:bgClr>
                      <a:schemeClr val="bg1"/>
                    </a:bgClr>
                  </a:patt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53" name="フローチャート : 論理積ゲート 52">
                    <a:extLst>
                      <a:ext uri="{FF2B5EF4-FFF2-40B4-BE49-F238E27FC236}">
                        <a16:creationId xmlns:a16="http://schemas.microsoft.com/office/drawing/2014/main" id="{DFBDA339-9218-27B6-8625-F00A230AE078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4032343" y="2516813"/>
                    <a:ext cx="503609" cy="1323742"/>
                  </a:xfrm>
                  <a:prstGeom prst="flowChartDelay">
                    <a:avLst/>
                  </a:prstGeom>
                  <a:solidFill>
                    <a:srgbClr val="CC99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54" name="角丸四角形 53">
                    <a:extLst>
                      <a:ext uri="{FF2B5EF4-FFF2-40B4-BE49-F238E27FC236}">
                        <a16:creationId xmlns:a16="http://schemas.microsoft.com/office/drawing/2014/main" id="{AEF0F49C-1B65-A396-DF77-B33267231F48}"/>
                      </a:ext>
                    </a:extLst>
                  </p:cNvPr>
                  <p:cNvSpPr/>
                  <p:nvPr/>
                </p:nvSpPr>
                <p:spPr>
                  <a:xfrm>
                    <a:off x="4176135" y="2351112"/>
                    <a:ext cx="216024" cy="765052"/>
                  </a:xfrm>
                  <a:prstGeom prst="roundRect">
                    <a:avLst/>
                  </a:prstGeom>
                  <a:solidFill>
                    <a:srgbClr val="CC99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55" name="円/楕円 54">
                    <a:extLst>
                      <a:ext uri="{FF2B5EF4-FFF2-40B4-BE49-F238E27FC236}">
                        <a16:creationId xmlns:a16="http://schemas.microsoft.com/office/drawing/2014/main" id="{82A78BA4-6D0B-DCF3-1770-1947942AB073}"/>
                      </a:ext>
                    </a:extLst>
                  </p:cNvPr>
                  <p:cNvSpPr/>
                  <p:nvPr/>
                </p:nvSpPr>
                <p:spPr>
                  <a:xfrm>
                    <a:off x="4241894" y="2423120"/>
                    <a:ext cx="84507" cy="84507"/>
                  </a:xfrm>
                  <a:prstGeom prst="ellipse">
                    <a:avLst/>
                  </a:prstGeom>
                  <a:solidFill>
                    <a:schemeClr val="tx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>
                    <a:defPPr>
                      <a:defRPr lang="ja-JP"/>
                    </a:defPPr>
                    <a:lvl1pPr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rtl="0" fontAlgn="base">
                      <a:spcBef>
                        <a:spcPct val="0"/>
                      </a:spcBef>
                      <a:spcAft>
                        <a:spcPct val="0"/>
                      </a:spcAft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914400" rtl="0" eaLnBrk="1" latinLnBrk="0" hangingPunct="1">
                      <a:defRPr kumimoji="1" kern="120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algn="ctr"/>
                    <a:endParaRPr kumimoji="1" lang="ja-JP" alt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20849114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95465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ペンキ塗立てマーク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grpSp>
        <p:nvGrpSpPr>
          <p:cNvPr id="377" name="グループ化 376">
            <a:extLst>
              <a:ext uri="{FF2B5EF4-FFF2-40B4-BE49-F238E27FC236}">
                <a16:creationId xmlns:a16="http://schemas.microsoft.com/office/drawing/2014/main" id="{9F1DA414-DBF2-DE55-A909-9417AE2F64F7}"/>
              </a:ext>
            </a:extLst>
          </p:cNvPr>
          <p:cNvGrpSpPr/>
          <p:nvPr/>
        </p:nvGrpSpPr>
        <p:grpSpPr>
          <a:xfrm>
            <a:off x="963594" y="1156432"/>
            <a:ext cx="2157326" cy="2295842"/>
            <a:chOff x="963594" y="1156432"/>
            <a:chExt cx="2157326" cy="2295842"/>
          </a:xfrm>
        </p:grpSpPr>
        <p:sp>
          <p:nvSpPr>
            <p:cNvPr id="149" name="テキスト ボックス 55">
              <a:extLst>
                <a:ext uri="{FF2B5EF4-FFF2-40B4-BE49-F238E27FC236}">
                  <a16:creationId xmlns:a16="http://schemas.microsoft.com/office/drawing/2014/main" id="{4DCCEC52-661C-3F26-54A7-C8409C86D562}"/>
                </a:ext>
              </a:extLst>
            </p:cNvPr>
            <p:cNvSpPr txBox="1"/>
            <p:nvPr/>
          </p:nvSpPr>
          <p:spPr>
            <a:xfrm>
              <a:off x="1138101" y="1156432"/>
              <a:ext cx="1788742" cy="885949"/>
            </a:xfrm>
            <a:prstGeom prst="rect">
              <a:avLst/>
            </a:prstGeom>
            <a:noFill/>
          </p:spPr>
          <p:txBody>
            <a:bodyPr spcFirstLastPara="1" wrap="square" numCol="1" rtlCol="0">
              <a:prstTxWarp prst="textArchUp">
                <a:avLst>
                  <a:gd name="adj" fmla="val 12065374"/>
                </a:avLst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ペンキ塗立て</a:t>
              </a:r>
            </a:p>
          </p:txBody>
        </p:sp>
        <p:grpSp>
          <p:nvGrpSpPr>
            <p:cNvPr id="152" name="グループ化 151">
              <a:extLst>
                <a:ext uri="{FF2B5EF4-FFF2-40B4-BE49-F238E27FC236}">
                  <a16:creationId xmlns:a16="http://schemas.microsoft.com/office/drawing/2014/main" id="{13162E23-F3CB-E3E2-D989-A1B73DDBE2E0}"/>
                </a:ext>
              </a:extLst>
            </p:cNvPr>
            <p:cNvGrpSpPr/>
            <p:nvPr/>
          </p:nvGrpSpPr>
          <p:grpSpPr>
            <a:xfrm>
              <a:off x="963594" y="1294950"/>
              <a:ext cx="2157326" cy="2157324"/>
              <a:chOff x="845345" y="1038212"/>
              <a:chExt cx="2362227" cy="2362225"/>
            </a:xfrm>
          </p:grpSpPr>
          <p:grpSp>
            <p:nvGrpSpPr>
              <p:cNvPr id="153" name="グループ化 152">
                <a:extLst>
                  <a:ext uri="{FF2B5EF4-FFF2-40B4-BE49-F238E27FC236}">
                    <a16:creationId xmlns:a16="http://schemas.microsoft.com/office/drawing/2014/main" id="{E0DFBBAC-9F1F-1205-2F25-8974934832D2}"/>
                  </a:ext>
                </a:extLst>
              </p:cNvPr>
              <p:cNvGrpSpPr/>
              <p:nvPr/>
            </p:nvGrpSpPr>
            <p:grpSpPr>
              <a:xfrm>
                <a:off x="845345" y="1038212"/>
                <a:ext cx="2362227" cy="2362225"/>
                <a:chOff x="828661" y="1038212"/>
                <a:chExt cx="2362227" cy="2362225"/>
              </a:xfrm>
            </p:grpSpPr>
            <p:sp>
              <p:nvSpPr>
                <p:cNvPr id="159" name="楕円 158">
                  <a:extLst>
                    <a:ext uri="{FF2B5EF4-FFF2-40B4-BE49-F238E27FC236}">
                      <a16:creationId xmlns:a16="http://schemas.microsoft.com/office/drawing/2014/main" id="{1B3F9276-CFC7-DA5C-7B93-04C15FAEA928}"/>
                    </a:ext>
                  </a:extLst>
                </p:cNvPr>
                <p:cNvSpPr/>
                <p:nvPr/>
              </p:nvSpPr>
              <p:spPr bwMode="auto">
                <a:xfrm>
                  <a:off x="828661" y="1038212"/>
                  <a:ext cx="2362227" cy="2362225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2" name="円: 塗りつぶしなし 191">
                  <a:extLst>
                    <a:ext uri="{FF2B5EF4-FFF2-40B4-BE49-F238E27FC236}">
                      <a16:creationId xmlns:a16="http://schemas.microsoft.com/office/drawing/2014/main" id="{2FFF6C45-4F48-CA1A-717D-462746BB4E45}"/>
                    </a:ext>
                  </a:extLst>
                </p:cNvPr>
                <p:cNvSpPr/>
                <p:nvPr/>
              </p:nvSpPr>
              <p:spPr>
                <a:xfrm>
                  <a:off x="885824" y="1095374"/>
                  <a:ext cx="2247900" cy="2247900"/>
                </a:xfrm>
                <a:prstGeom prst="donut">
                  <a:avLst>
                    <a:gd name="adj" fmla="val 5914"/>
                  </a:avLst>
                </a:prstGeom>
                <a:solidFill>
                  <a:srgbClr val="FF3399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54" name="グループ化 153">
                <a:extLst>
                  <a:ext uri="{FF2B5EF4-FFF2-40B4-BE49-F238E27FC236}">
                    <a16:creationId xmlns:a16="http://schemas.microsoft.com/office/drawing/2014/main" id="{8F6D7DAA-4EC2-3FAE-C71C-68B08DCC5513}"/>
                  </a:ext>
                </a:extLst>
              </p:cNvPr>
              <p:cNvGrpSpPr/>
              <p:nvPr/>
            </p:nvGrpSpPr>
            <p:grpSpPr>
              <a:xfrm>
                <a:off x="1266826" y="1177544"/>
                <a:ext cx="1883582" cy="1884021"/>
                <a:chOff x="416150" y="905332"/>
                <a:chExt cx="2075472" cy="2075955"/>
              </a:xfrm>
            </p:grpSpPr>
            <p:sp>
              <p:nvSpPr>
                <p:cNvPr id="155" name="角丸四角形 350">
                  <a:extLst>
                    <a:ext uri="{FF2B5EF4-FFF2-40B4-BE49-F238E27FC236}">
                      <a16:creationId xmlns:a16="http://schemas.microsoft.com/office/drawing/2014/main" id="{BB9F29C0-E3B5-069F-D13C-A0867D6B8955}"/>
                    </a:ext>
                  </a:extLst>
                </p:cNvPr>
                <p:cNvSpPr/>
                <p:nvPr/>
              </p:nvSpPr>
              <p:spPr>
                <a:xfrm rot="1800000">
                  <a:off x="929933" y="1144143"/>
                  <a:ext cx="768521" cy="517574"/>
                </a:xfrm>
                <a:prstGeom prst="roundRect">
                  <a:avLst>
                    <a:gd name="adj" fmla="val 12879"/>
                  </a:avLst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6" name="角丸四角形 353">
                  <a:extLst>
                    <a:ext uri="{FF2B5EF4-FFF2-40B4-BE49-F238E27FC236}">
                      <a16:creationId xmlns:a16="http://schemas.microsoft.com/office/drawing/2014/main" id="{ECB09B98-8A69-7712-6AC8-613EAE8505F1}"/>
                    </a:ext>
                  </a:extLst>
                </p:cNvPr>
                <p:cNvSpPr/>
                <p:nvPr/>
              </p:nvSpPr>
              <p:spPr>
                <a:xfrm rot="1800000">
                  <a:off x="797483" y="1525467"/>
                  <a:ext cx="815170" cy="136011"/>
                </a:xfrm>
                <a:prstGeom prst="roundRect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7" name="フリーフォーム: 図形 156">
                  <a:extLst>
                    <a:ext uri="{FF2B5EF4-FFF2-40B4-BE49-F238E27FC236}">
                      <a16:creationId xmlns:a16="http://schemas.microsoft.com/office/drawing/2014/main" id="{67C7046A-5C34-3848-8EEC-91A2ED6CED56}"/>
                    </a:ext>
                  </a:extLst>
                </p:cNvPr>
                <p:cNvSpPr/>
                <p:nvPr/>
              </p:nvSpPr>
              <p:spPr>
                <a:xfrm rot="1800000">
                  <a:off x="416150" y="1526627"/>
                  <a:ext cx="815172" cy="1454660"/>
                </a:xfrm>
                <a:custGeom>
                  <a:avLst/>
                  <a:gdLst>
                    <a:gd name="connsiteX0" fmla="*/ 3 w 815172"/>
                    <a:gd name="connsiteY0" fmla="*/ 0 h 1454660"/>
                    <a:gd name="connsiteX1" fmla="*/ 815172 w 815172"/>
                    <a:gd name="connsiteY1" fmla="*/ 0 h 1454660"/>
                    <a:gd name="connsiteX2" fmla="*/ 815169 w 815172"/>
                    <a:gd name="connsiteY2" fmla="*/ 282540 h 1454660"/>
                    <a:gd name="connsiteX3" fmla="*/ 595378 w 815172"/>
                    <a:gd name="connsiteY3" fmla="*/ 502331 h 1454660"/>
                    <a:gd name="connsiteX4" fmla="*/ 485240 w 815172"/>
                    <a:gd name="connsiteY4" fmla="*/ 502331 h 1454660"/>
                    <a:gd name="connsiteX5" fmla="*/ 485238 w 815172"/>
                    <a:gd name="connsiteY5" fmla="*/ 1377004 h 1454660"/>
                    <a:gd name="connsiteX6" fmla="*/ 407583 w 815172"/>
                    <a:gd name="connsiteY6" fmla="*/ 1454660 h 1454660"/>
                    <a:gd name="connsiteX7" fmla="*/ 407584 w 815172"/>
                    <a:gd name="connsiteY7" fmla="*/ 1454659 h 1454660"/>
                    <a:gd name="connsiteX8" fmla="*/ 329929 w 815172"/>
                    <a:gd name="connsiteY8" fmla="*/ 1377003 h 1454660"/>
                    <a:gd name="connsiteX9" fmla="*/ 329929 w 815172"/>
                    <a:gd name="connsiteY9" fmla="*/ 502331 h 1454660"/>
                    <a:gd name="connsiteX10" fmla="*/ 219791 w 815172"/>
                    <a:gd name="connsiteY10" fmla="*/ 502331 h 1454660"/>
                    <a:gd name="connsiteX11" fmla="*/ 0 w 815172"/>
                    <a:gd name="connsiteY11" fmla="*/ 282539 h 1454660"/>
                    <a:gd name="connsiteX12" fmla="*/ 3 w 815172"/>
                    <a:gd name="connsiteY12" fmla="*/ 0 h 1454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15172" h="1454660">
                      <a:moveTo>
                        <a:pt x="3" y="0"/>
                      </a:moveTo>
                      <a:lnTo>
                        <a:pt x="815172" y="0"/>
                      </a:lnTo>
                      <a:cubicBezTo>
                        <a:pt x="815171" y="94180"/>
                        <a:pt x="815171" y="188359"/>
                        <a:pt x="815169" y="282540"/>
                      </a:cubicBezTo>
                      <a:cubicBezTo>
                        <a:pt x="693782" y="282539"/>
                        <a:pt x="595378" y="380943"/>
                        <a:pt x="595378" y="502331"/>
                      </a:cubicBezTo>
                      <a:lnTo>
                        <a:pt x="485240" y="502331"/>
                      </a:lnTo>
                      <a:cubicBezTo>
                        <a:pt x="485240" y="793889"/>
                        <a:pt x="485238" y="1085446"/>
                        <a:pt x="485238" y="1377004"/>
                      </a:cubicBezTo>
                      <a:cubicBezTo>
                        <a:pt x="485238" y="1419892"/>
                        <a:pt x="450471" y="1454660"/>
                        <a:pt x="407583" y="1454660"/>
                      </a:cubicBezTo>
                      <a:lnTo>
                        <a:pt x="407584" y="1454659"/>
                      </a:lnTo>
                      <a:cubicBezTo>
                        <a:pt x="364696" y="1454659"/>
                        <a:pt x="329929" y="1419891"/>
                        <a:pt x="329929" y="1377003"/>
                      </a:cubicBezTo>
                      <a:lnTo>
                        <a:pt x="329929" y="502331"/>
                      </a:lnTo>
                      <a:lnTo>
                        <a:pt x="219791" y="502331"/>
                      </a:lnTo>
                      <a:cubicBezTo>
                        <a:pt x="219791" y="380943"/>
                        <a:pt x="121388" y="282540"/>
                        <a:pt x="0" y="282539"/>
                      </a:cubicBezTo>
                      <a:cubicBezTo>
                        <a:pt x="1" y="188359"/>
                        <a:pt x="1" y="94180"/>
                        <a:pt x="3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8" name="フリーフォーム: 図形 157">
                  <a:extLst>
                    <a:ext uri="{FF2B5EF4-FFF2-40B4-BE49-F238E27FC236}">
                      <a16:creationId xmlns:a16="http://schemas.microsoft.com/office/drawing/2014/main" id="{1697AD15-2FA0-173B-3352-32EBEFF754A8}"/>
                    </a:ext>
                  </a:extLst>
                </p:cNvPr>
                <p:cNvSpPr/>
                <p:nvPr/>
              </p:nvSpPr>
              <p:spPr>
                <a:xfrm>
                  <a:off x="902134" y="905332"/>
                  <a:ext cx="1589488" cy="1000689"/>
                </a:xfrm>
                <a:custGeom>
                  <a:avLst/>
                  <a:gdLst>
                    <a:gd name="connsiteX0" fmla="*/ 1168217 w 1262760"/>
                    <a:gd name="connsiteY0" fmla="*/ 667310 h 794992"/>
                    <a:gd name="connsiteX1" fmla="*/ 1201350 w 1262760"/>
                    <a:gd name="connsiteY1" fmla="*/ 675600 h 794992"/>
                    <a:gd name="connsiteX2" fmla="*/ 1259725 w 1262760"/>
                    <a:gd name="connsiteY2" fmla="*/ 763336 h 794992"/>
                    <a:gd name="connsiteX3" fmla="*/ 1156844 w 1262760"/>
                    <a:gd name="connsiteY3" fmla="*/ 786158 h 794992"/>
                    <a:gd name="connsiteX4" fmla="*/ 1098469 w 1262760"/>
                    <a:gd name="connsiteY4" fmla="*/ 698422 h 794992"/>
                    <a:gd name="connsiteX5" fmla="*/ 1168217 w 1262760"/>
                    <a:gd name="connsiteY5" fmla="*/ 667310 h 794992"/>
                    <a:gd name="connsiteX6" fmla="*/ 950889 w 1262760"/>
                    <a:gd name="connsiteY6" fmla="*/ 443000 h 794992"/>
                    <a:gd name="connsiteX7" fmla="*/ 975519 w 1262760"/>
                    <a:gd name="connsiteY7" fmla="*/ 448772 h 794992"/>
                    <a:gd name="connsiteX8" fmla="*/ 1016845 w 1262760"/>
                    <a:gd name="connsiteY8" fmla="*/ 518124 h 794992"/>
                    <a:gd name="connsiteX9" fmla="*/ 938995 w 1262760"/>
                    <a:gd name="connsiteY9" fmla="*/ 539502 h 794992"/>
                    <a:gd name="connsiteX10" fmla="*/ 897669 w 1262760"/>
                    <a:gd name="connsiteY10" fmla="*/ 470150 h 794992"/>
                    <a:gd name="connsiteX11" fmla="*/ 950889 w 1262760"/>
                    <a:gd name="connsiteY11" fmla="*/ 443000 h 794992"/>
                    <a:gd name="connsiteX12" fmla="*/ 184513 w 1262760"/>
                    <a:gd name="connsiteY12" fmla="*/ 56 h 794992"/>
                    <a:gd name="connsiteX13" fmla="*/ 205159 w 1262760"/>
                    <a:gd name="connsiteY13" fmla="*/ 2505 h 794992"/>
                    <a:gd name="connsiteX14" fmla="*/ 350529 w 1262760"/>
                    <a:gd name="connsiteY14" fmla="*/ 68450 h 794992"/>
                    <a:gd name="connsiteX15" fmla="*/ 435909 w 1262760"/>
                    <a:gd name="connsiteY15" fmla="*/ 157311 h 794992"/>
                    <a:gd name="connsiteX16" fmla="*/ 561255 w 1262760"/>
                    <a:gd name="connsiteY16" fmla="*/ 208098 h 794992"/>
                    <a:gd name="connsiteX17" fmla="*/ 750511 w 1262760"/>
                    <a:gd name="connsiteY17" fmla="*/ 310171 h 794992"/>
                    <a:gd name="connsiteX18" fmla="*/ 818565 w 1262760"/>
                    <a:gd name="connsiteY18" fmla="*/ 385432 h 794992"/>
                    <a:gd name="connsiteX19" fmla="*/ 736158 w 1262760"/>
                    <a:gd name="connsiteY19" fmla="*/ 409793 h 794992"/>
                    <a:gd name="connsiteX20" fmla="*/ 786662 w 1262760"/>
                    <a:gd name="connsiteY20" fmla="*/ 521681 h 794992"/>
                    <a:gd name="connsiteX21" fmla="*/ 832604 w 1262760"/>
                    <a:gd name="connsiteY21" fmla="*/ 616547 h 794992"/>
                    <a:gd name="connsiteX22" fmla="*/ 950275 w 1262760"/>
                    <a:gd name="connsiteY22" fmla="*/ 655709 h 794992"/>
                    <a:gd name="connsiteX23" fmla="*/ 1008983 w 1262760"/>
                    <a:gd name="connsiteY23" fmla="*/ 747155 h 794992"/>
                    <a:gd name="connsiteX24" fmla="*/ 853739 w 1262760"/>
                    <a:gd name="connsiteY24" fmla="*/ 729464 h 794992"/>
                    <a:gd name="connsiteX25" fmla="*/ 741300 w 1262760"/>
                    <a:gd name="connsiteY25" fmla="*/ 556639 h 794992"/>
                    <a:gd name="connsiteX26" fmla="*/ 679141 w 1262760"/>
                    <a:gd name="connsiteY26" fmla="*/ 545930 h 794992"/>
                    <a:gd name="connsiteX27" fmla="*/ 766689 w 1262760"/>
                    <a:gd name="connsiteY27" fmla="*/ 668415 h 794992"/>
                    <a:gd name="connsiteX28" fmla="*/ 702973 w 1262760"/>
                    <a:gd name="connsiteY28" fmla="*/ 660404 h 794992"/>
                    <a:gd name="connsiteX29" fmla="*/ 580772 w 1262760"/>
                    <a:gd name="connsiteY29" fmla="*/ 510718 h 794992"/>
                    <a:gd name="connsiteX30" fmla="*/ 563363 w 1262760"/>
                    <a:gd name="connsiteY30" fmla="*/ 428729 h 794992"/>
                    <a:gd name="connsiteX31" fmla="*/ 513858 w 1262760"/>
                    <a:gd name="connsiteY31" fmla="*/ 439713 h 794992"/>
                    <a:gd name="connsiteX32" fmla="*/ 484876 w 1262760"/>
                    <a:gd name="connsiteY32" fmla="*/ 527292 h 794992"/>
                    <a:gd name="connsiteX33" fmla="*/ 442131 w 1262760"/>
                    <a:gd name="connsiteY33" fmla="*/ 495419 h 794992"/>
                    <a:gd name="connsiteX34" fmla="*/ 467692 w 1262760"/>
                    <a:gd name="connsiteY34" fmla="*/ 395074 h 794992"/>
                    <a:gd name="connsiteX35" fmla="*/ 408760 w 1262760"/>
                    <a:gd name="connsiteY35" fmla="*/ 353856 h 794992"/>
                    <a:gd name="connsiteX36" fmla="*/ 292311 w 1262760"/>
                    <a:gd name="connsiteY36" fmla="*/ 387339 h 794992"/>
                    <a:gd name="connsiteX37" fmla="*/ 299712 w 1262760"/>
                    <a:gd name="connsiteY37" fmla="*/ 287300 h 794992"/>
                    <a:gd name="connsiteX38" fmla="*/ 197892 w 1262760"/>
                    <a:gd name="connsiteY38" fmla="*/ 332826 h 794992"/>
                    <a:gd name="connsiteX39" fmla="*/ 183904 w 1262760"/>
                    <a:gd name="connsiteY39" fmla="*/ 263602 h 794992"/>
                    <a:gd name="connsiteX40" fmla="*/ 135457 w 1262760"/>
                    <a:gd name="connsiteY40" fmla="*/ 210452 h 794992"/>
                    <a:gd name="connsiteX41" fmla="*/ 1876 w 1262760"/>
                    <a:gd name="connsiteY41" fmla="*/ 273610 h 794992"/>
                    <a:gd name="connsiteX42" fmla="*/ 59922 w 1262760"/>
                    <a:gd name="connsiteY42" fmla="*/ 166842 h 794992"/>
                    <a:gd name="connsiteX43" fmla="*/ 100112 w 1262760"/>
                    <a:gd name="connsiteY43" fmla="*/ 78540 h 794992"/>
                    <a:gd name="connsiteX44" fmla="*/ 148283 w 1262760"/>
                    <a:gd name="connsiteY44" fmla="*/ 20026 h 794992"/>
                    <a:gd name="connsiteX45" fmla="*/ 184513 w 1262760"/>
                    <a:gd name="connsiteY45" fmla="*/ 56 h 794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</a:cxnLst>
                  <a:rect l="l" t="t" r="r" b="b"/>
                  <a:pathLst>
                    <a:path w="1262760" h="794992">
                      <a:moveTo>
                        <a:pt x="1168217" y="667310"/>
                      </a:moveTo>
                      <a:cubicBezTo>
                        <a:pt x="1178989" y="668396"/>
                        <a:pt x="1190217" y="671119"/>
                        <a:pt x="1201350" y="675600"/>
                      </a:cubicBezTo>
                      <a:cubicBezTo>
                        <a:pt x="1245879" y="693525"/>
                        <a:pt x="1272015" y="732806"/>
                        <a:pt x="1259725" y="763336"/>
                      </a:cubicBezTo>
                      <a:cubicBezTo>
                        <a:pt x="1247435" y="793866"/>
                        <a:pt x="1201374" y="804084"/>
                        <a:pt x="1156844" y="786158"/>
                      </a:cubicBezTo>
                      <a:cubicBezTo>
                        <a:pt x="1112315" y="768233"/>
                        <a:pt x="1086179" y="728952"/>
                        <a:pt x="1098469" y="698422"/>
                      </a:cubicBezTo>
                      <a:cubicBezTo>
                        <a:pt x="1107686" y="675525"/>
                        <a:pt x="1135900" y="664053"/>
                        <a:pt x="1168217" y="667310"/>
                      </a:cubicBezTo>
                      <a:close/>
                      <a:moveTo>
                        <a:pt x="950889" y="443000"/>
                      </a:moveTo>
                      <a:cubicBezTo>
                        <a:pt x="958942" y="443574"/>
                        <a:pt x="967291" y="445460"/>
                        <a:pt x="975519" y="448772"/>
                      </a:cubicBezTo>
                      <a:cubicBezTo>
                        <a:pt x="1008428" y="462020"/>
                        <a:pt x="1026931" y="493070"/>
                        <a:pt x="1016845" y="518124"/>
                      </a:cubicBezTo>
                      <a:cubicBezTo>
                        <a:pt x="1006760" y="543179"/>
                        <a:pt x="971905" y="552750"/>
                        <a:pt x="938995" y="539502"/>
                      </a:cubicBezTo>
                      <a:cubicBezTo>
                        <a:pt x="906086" y="526255"/>
                        <a:pt x="887583" y="495204"/>
                        <a:pt x="897669" y="470150"/>
                      </a:cubicBezTo>
                      <a:cubicBezTo>
                        <a:pt x="905233" y="451359"/>
                        <a:pt x="926730" y="441277"/>
                        <a:pt x="950889" y="443000"/>
                      </a:cubicBezTo>
                      <a:close/>
                      <a:moveTo>
                        <a:pt x="184513" y="56"/>
                      </a:moveTo>
                      <a:cubicBezTo>
                        <a:pt x="190058" y="-218"/>
                        <a:pt x="196732" y="488"/>
                        <a:pt x="205159" y="2505"/>
                      </a:cubicBezTo>
                      <a:cubicBezTo>
                        <a:pt x="238866" y="10576"/>
                        <a:pt x="309753" y="42510"/>
                        <a:pt x="350529" y="68450"/>
                      </a:cubicBezTo>
                      <a:cubicBezTo>
                        <a:pt x="391305" y="94390"/>
                        <a:pt x="400788" y="134036"/>
                        <a:pt x="435909" y="157311"/>
                      </a:cubicBezTo>
                      <a:cubicBezTo>
                        <a:pt x="471030" y="180585"/>
                        <a:pt x="508821" y="182621"/>
                        <a:pt x="561255" y="208098"/>
                      </a:cubicBezTo>
                      <a:cubicBezTo>
                        <a:pt x="613689" y="233575"/>
                        <a:pt x="707626" y="280616"/>
                        <a:pt x="750511" y="310171"/>
                      </a:cubicBezTo>
                      <a:cubicBezTo>
                        <a:pt x="793396" y="339727"/>
                        <a:pt x="820957" y="368828"/>
                        <a:pt x="818565" y="385432"/>
                      </a:cubicBezTo>
                      <a:cubicBezTo>
                        <a:pt x="816173" y="402035"/>
                        <a:pt x="741475" y="387085"/>
                        <a:pt x="736158" y="409793"/>
                      </a:cubicBezTo>
                      <a:cubicBezTo>
                        <a:pt x="730841" y="432501"/>
                        <a:pt x="770587" y="487221"/>
                        <a:pt x="786662" y="521681"/>
                      </a:cubicBezTo>
                      <a:cubicBezTo>
                        <a:pt x="802736" y="556140"/>
                        <a:pt x="805336" y="594209"/>
                        <a:pt x="832604" y="616547"/>
                      </a:cubicBezTo>
                      <a:cubicBezTo>
                        <a:pt x="859873" y="638886"/>
                        <a:pt x="920878" y="633941"/>
                        <a:pt x="950275" y="655709"/>
                      </a:cubicBezTo>
                      <a:cubicBezTo>
                        <a:pt x="979671" y="677477"/>
                        <a:pt x="1025073" y="734863"/>
                        <a:pt x="1008983" y="747155"/>
                      </a:cubicBezTo>
                      <a:cubicBezTo>
                        <a:pt x="992894" y="759448"/>
                        <a:pt x="898353" y="761216"/>
                        <a:pt x="853739" y="729464"/>
                      </a:cubicBezTo>
                      <a:cubicBezTo>
                        <a:pt x="809125" y="697711"/>
                        <a:pt x="770400" y="587228"/>
                        <a:pt x="741300" y="556639"/>
                      </a:cubicBezTo>
                      <a:cubicBezTo>
                        <a:pt x="712200" y="526050"/>
                        <a:pt x="674909" y="527301"/>
                        <a:pt x="679141" y="545930"/>
                      </a:cubicBezTo>
                      <a:cubicBezTo>
                        <a:pt x="683372" y="564559"/>
                        <a:pt x="762717" y="649336"/>
                        <a:pt x="766689" y="668415"/>
                      </a:cubicBezTo>
                      <a:cubicBezTo>
                        <a:pt x="770661" y="687494"/>
                        <a:pt x="733959" y="686687"/>
                        <a:pt x="702973" y="660404"/>
                      </a:cubicBezTo>
                      <a:cubicBezTo>
                        <a:pt x="671987" y="634121"/>
                        <a:pt x="604040" y="549331"/>
                        <a:pt x="580772" y="510718"/>
                      </a:cubicBezTo>
                      <a:cubicBezTo>
                        <a:pt x="557503" y="472106"/>
                        <a:pt x="574516" y="440563"/>
                        <a:pt x="563363" y="428729"/>
                      </a:cubicBezTo>
                      <a:cubicBezTo>
                        <a:pt x="552211" y="416895"/>
                        <a:pt x="526940" y="423286"/>
                        <a:pt x="513858" y="439713"/>
                      </a:cubicBezTo>
                      <a:cubicBezTo>
                        <a:pt x="500777" y="456140"/>
                        <a:pt x="496831" y="518008"/>
                        <a:pt x="484876" y="527292"/>
                      </a:cubicBezTo>
                      <a:cubicBezTo>
                        <a:pt x="472922" y="536576"/>
                        <a:pt x="444995" y="517455"/>
                        <a:pt x="442131" y="495419"/>
                      </a:cubicBezTo>
                      <a:cubicBezTo>
                        <a:pt x="439266" y="473382"/>
                        <a:pt x="473254" y="418668"/>
                        <a:pt x="467692" y="395074"/>
                      </a:cubicBezTo>
                      <a:cubicBezTo>
                        <a:pt x="462130" y="371481"/>
                        <a:pt x="437990" y="355145"/>
                        <a:pt x="408760" y="353856"/>
                      </a:cubicBezTo>
                      <a:cubicBezTo>
                        <a:pt x="379530" y="352567"/>
                        <a:pt x="310486" y="398431"/>
                        <a:pt x="292311" y="387339"/>
                      </a:cubicBezTo>
                      <a:cubicBezTo>
                        <a:pt x="274137" y="376246"/>
                        <a:pt x="315448" y="296386"/>
                        <a:pt x="299712" y="287300"/>
                      </a:cubicBezTo>
                      <a:cubicBezTo>
                        <a:pt x="283975" y="278214"/>
                        <a:pt x="217193" y="336775"/>
                        <a:pt x="197892" y="332826"/>
                      </a:cubicBezTo>
                      <a:cubicBezTo>
                        <a:pt x="178591" y="328876"/>
                        <a:pt x="194310" y="283997"/>
                        <a:pt x="183904" y="263602"/>
                      </a:cubicBezTo>
                      <a:cubicBezTo>
                        <a:pt x="173498" y="243206"/>
                        <a:pt x="165795" y="208784"/>
                        <a:pt x="135457" y="210452"/>
                      </a:cubicBezTo>
                      <a:cubicBezTo>
                        <a:pt x="105119" y="212120"/>
                        <a:pt x="14465" y="280878"/>
                        <a:pt x="1876" y="273610"/>
                      </a:cubicBezTo>
                      <a:cubicBezTo>
                        <a:pt x="-10713" y="266342"/>
                        <a:pt x="43549" y="199353"/>
                        <a:pt x="59922" y="166842"/>
                      </a:cubicBezTo>
                      <a:cubicBezTo>
                        <a:pt x="76294" y="134330"/>
                        <a:pt x="85385" y="103010"/>
                        <a:pt x="100112" y="78540"/>
                      </a:cubicBezTo>
                      <a:cubicBezTo>
                        <a:pt x="114839" y="54071"/>
                        <a:pt x="130775" y="32698"/>
                        <a:pt x="148283" y="20026"/>
                      </a:cubicBezTo>
                      <a:cubicBezTo>
                        <a:pt x="161414" y="10521"/>
                        <a:pt x="167880" y="879"/>
                        <a:pt x="184513" y="56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grpSp>
        <p:nvGrpSpPr>
          <p:cNvPr id="376" name="グループ化 375">
            <a:extLst>
              <a:ext uri="{FF2B5EF4-FFF2-40B4-BE49-F238E27FC236}">
                <a16:creationId xmlns:a16="http://schemas.microsoft.com/office/drawing/2014/main" id="{4806AF16-BAA7-7959-8610-A0E2535F6D67}"/>
              </a:ext>
            </a:extLst>
          </p:cNvPr>
          <p:cNvGrpSpPr/>
          <p:nvPr/>
        </p:nvGrpSpPr>
        <p:grpSpPr>
          <a:xfrm>
            <a:off x="3908716" y="1156432"/>
            <a:ext cx="2157326" cy="2295842"/>
            <a:chOff x="3908716" y="1156432"/>
            <a:chExt cx="2157326" cy="2295842"/>
          </a:xfrm>
        </p:grpSpPr>
        <p:sp>
          <p:nvSpPr>
            <p:cNvPr id="287" name="テキスト ボックス 55">
              <a:extLst>
                <a:ext uri="{FF2B5EF4-FFF2-40B4-BE49-F238E27FC236}">
                  <a16:creationId xmlns:a16="http://schemas.microsoft.com/office/drawing/2014/main" id="{9F6288AD-A1A1-54B4-0D05-2E46CA5CD611}"/>
                </a:ext>
              </a:extLst>
            </p:cNvPr>
            <p:cNvSpPr txBox="1"/>
            <p:nvPr/>
          </p:nvSpPr>
          <p:spPr>
            <a:xfrm>
              <a:off x="4083223" y="1156432"/>
              <a:ext cx="1788742" cy="885949"/>
            </a:xfrm>
            <a:prstGeom prst="rect">
              <a:avLst/>
            </a:prstGeom>
            <a:noFill/>
          </p:spPr>
          <p:txBody>
            <a:bodyPr spcFirstLastPara="1" wrap="square" numCol="1" rtlCol="0">
              <a:prstTxWarp prst="textArchUp">
                <a:avLst>
                  <a:gd name="adj" fmla="val 12065374"/>
                </a:avLst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ペンキ塗立て</a:t>
              </a:r>
            </a:p>
          </p:txBody>
        </p:sp>
        <p:grpSp>
          <p:nvGrpSpPr>
            <p:cNvPr id="193" name="グループ化 192">
              <a:extLst>
                <a:ext uri="{FF2B5EF4-FFF2-40B4-BE49-F238E27FC236}">
                  <a16:creationId xmlns:a16="http://schemas.microsoft.com/office/drawing/2014/main" id="{F39F6208-2C97-27F0-A17C-A8F2BA7EBFF0}"/>
                </a:ext>
              </a:extLst>
            </p:cNvPr>
            <p:cNvGrpSpPr/>
            <p:nvPr/>
          </p:nvGrpSpPr>
          <p:grpSpPr>
            <a:xfrm>
              <a:off x="3908716" y="1294950"/>
              <a:ext cx="2157326" cy="2157324"/>
              <a:chOff x="3790467" y="1038212"/>
              <a:chExt cx="2362227" cy="2362225"/>
            </a:xfrm>
          </p:grpSpPr>
          <p:grpSp>
            <p:nvGrpSpPr>
              <p:cNvPr id="194" name="グループ化 193">
                <a:extLst>
                  <a:ext uri="{FF2B5EF4-FFF2-40B4-BE49-F238E27FC236}">
                    <a16:creationId xmlns:a16="http://schemas.microsoft.com/office/drawing/2014/main" id="{D41CDD76-64A2-B114-5579-2FB876B4806A}"/>
                  </a:ext>
                </a:extLst>
              </p:cNvPr>
              <p:cNvGrpSpPr/>
              <p:nvPr/>
            </p:nvGrpSpPr>
            <p:grpSpPr>
              <a:xfrm>
                <a:off x="3790467" y="1038212"/>
                <a:ext cx="2362227" cy="2362225"/>
                <a:chOff x="828661" y="1038212"/>
                <a:chExt cx="2362227" cy="2362225"/>
              </a:xfrm>
            </p:grpSpPr>
            <p:sp>
              <p:nvSpPr>
                <p:cNvPr id="203" name="楕円 202">
                  <a:extLst>
                    <a:ext uri="{FF2B5EF4-FFF2-40B4-BE49-F238E27FC236}">
                      <a16:creationId xmlns:a16="http://schemas.microsoft.com/office/drawing/2014/main" id="{A371EB93-696B-F3CF-57DC-6B5A8032B5A4}"/>
                    </a:ext>
                  </a:extLst>
                </p:cNvPr>
                <p:cNvSpPr/>
                <p:nvPr/>
              </p:nvSpPr>
              <p:spPr bwMode="auto">
                <a:xfrm>
                  <a:off x="828661" y="1038212"/>
                  <a:ext cx="2362227" cy="2362225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" name="円: 塗りつぶしなし 203">
                  <a:extLst>
                    <a:ext uri="{FF2B5EF4-FFF2-40B4-BE49-F238E27FC236}">
                      <a16:creationId xmlns:a16="http://schemas.microsoft.com/office/drawing/2014/main" id="{6C3AFB09-18B1-306A-F09B-49BED910BF91}"/>
                    </a:ext>
                  </a:extLst>
                </p:cNvPr>
                <p:cNvSpPr/>
                <p:nvPr/>
              </p:nvSpPr>
              <p:spPr>
                <a:xfrm>
                  <a:off x="885824" y="1095374"/>
                  <a:ext cx="2247900" cy="2247900"/>
                </a:xfrm>
                <a:prstGeom prst="donut">
                  <a:avLst>
                    <a:gd name="adj" fmla="val 5914"/>
                  </a:avLst>
                </a:prstGeom>
                <a:solidFill>
                  <a:srgbClr val="FF3399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95" name="グループ化 194">
                <a:extLst>
                  <a:ext uri="{FF2B5EF4-FFF2-40B4-BE49-F238E27FC236}">
                    <a16:creationId xmlns:a16="http://schemas.microsoft.com/office/drawing/2014/main" id="{D44E4788-F4A7-2918-882C-0BF55B98A16F}"/>
                  </a:ext>
                </a:extLst>
              </p:cNvPr>
              <p:cNvGrpSpPr/>
              <p:nvPr/>
            </p:nvGrpSpPr>
            <p:grpSpPr>
              <a:xfrm>
                <a:off x="4281533" y="1177544"/>
                <a:ext cx="1380093" cy="2115299"/>
                <a:chOff x="-656339" y="2296342"/>
                <a:chExt cx="1380093" cy="2115299"/>
              </a:xfrm>
            </p:grpSpPr>
            <p:sp>
              <p:nvSpPr>
                <p:cNvPr id="196" name="円: 塗りつぶしなし 195">
                  <a:extLst>
                    <a:ext uri="{FF2B5EF4-FFF2-40B4-BE49-F238E27FC236}">
                      <a16:creationId xmlns:a16="http://schemas.microsoft.com/office/drawing/2014/main" id="{DC95E938-7518-218C-500B-3A937306D558}"/>
                    </a:ext>
                  </a:extLst>
                </p:cNvPr>
                <p:cNvSpPr/>
                <p:nvPr/>
              </p:nvSpPr>
              <p:spPr>
                <a:xfrm>
                  <a:off x="-627342" y="2296342"/>
                  <a:ext cx="1317376" cy="1317376"/>
                </a:xfrm>
                <a:prstGeom prst="donut">
                  <a:avLst>
                    <a:gd name="adj" fmla="val 5225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317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97" name="フリーフォーム: 図形 196">
                  <a:extLst>
                    <a:ext uri="{FF2B5EF4-FFF2-40B4-BE49-F238E27FC236}">
                      <a16:creationId xmlns:a16="http://schemas.microsoft.com/office/drawing/2014/main" id="{1774B2D1-CB2D-D96A-D3F7-64017CA9E8D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-620211" y="3101396"/>
                  <a:ext cx="1310245" cy="1310245"/>
                </a:xfrm>
                <a:custGeom>
                  <a:avLst/>
                  <a:gdLst>
                    <a:gd name="connsiteX0" fmla="*/ 1310245 w 1310245"/>
                    <a:gd name="connsiteY0" fmla="*/ 0 h 1310245"/>
                    <a:gd name="connsiteX1" fmla="*/ 0 w 1310245"/>
                    <a:gd name="connsiteY1" fmla="*/ 0 h 1310245"/>
                    <a:gd name="connsiteX2" fmla="*/ 105972 w 1310245"/>
                    <a:gd name="connsiteY2" fmla="*/ 1093477 h 1310245"/>
                    <a:gd name="connsiteX3" fmla="*/ 108689 w 1310245"/>
                    <a:gd name="connsiteY3" fmla="*/ 1093477 h 1310245"/>
                    <a:gd name="connsiteX4" fmla="*/ 119492 w 1310245"/>
                    <a:gd name="connsiteY4" fmla="*/ 1136201 h 1310245"/>
                    <a:gd name="connsiteX5" fmla="*/ 655123 w 1310245"/>
                    <a:gd name="connsiteY5" fmla="*/ 1310245 h 1310245"/>
                    <a:gd name="connsiteX6" fmla="*/ 1190754 w 1310245"/>
                    <a:gd name="connsiteY6" fmla="*/ 1136201 h 1310245"/>
                    <a:gd name="connsiteX7" fmla="*/ 1201557 w 1310245"/>
                    <a:gd name="connsiteY7" fmla="*/ 1093477 h 1310245"/>
                    <a:gd name="connsiteX8" fmla="*/ 1204273 w 1310245"/>
                    <a:gd name="connsiteY8" fmla="*/ 1093477 h 13102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310245" h="1310245">
                      <a:moveTo>
                        <a:pt x="1310245" y="0"/>
                      </a:moveTo>
                      <a:lnTo>
                        <a:pt x="0" y="0"/>
                      </a:lnTo>
                      <a:lnTo>
                        <a:pt x="105972" y="1093477"/>
                      </a:lnTo>
                      <a:lnTo>
                        <a:pt x="108689" y="1093477"/>
                      </a:lnTo>
                      <a:lnTo>
                        <a:pt x="119492" y="1136201"/>
                      </a:lnTo>
                      <a:cubicBezTo>
                        <a:pt x="170473" y="1235528"/>
                        <a:pt x="390912" y="1310245"/>
                        <a:pt x="655123" y="1310245"/>
                      </a:cubicBezTo>
                      <a:cubicBezTo>
                        <a:pt x="919334" y="1310245"/>
                        <a:pt x="1139773" y="1235528"/>
                        <a:pt x="1190754" y="1136201"/>
                      </a:cubicBezTo>
                      <a:lnTo>
                        <a:pt x="1201557" y="1093477"/>
                      </a:lnTo>
                      <a:lnTo>
                        <a:pt x="1204273" y="1093477"/>
                      </a:lnTo>
                      <a:close/>
                    </a:path>
                  </a:pathLst>
                </a:custGeom>
                <a:solidFill>
                  <a:srgbClr val="C0C0C0"/>
                </a:solidFill>
                <a:ln w="3175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98" name="Oval 45">
                  <a:extLst>
                    <a:ext uri="{FF2B5EF4-FFF2-40B4-BE49-F238E27FC236}">
                      <a16:creationId xmlns:a16="http://schemas.microsoft.com/office/drawing/2014/main" id="{5BA73B6C-7035-D60D-849C-4A6D8A807BB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-620211" y="2884627"/>
                  <a:ext cx="1310245" cy="435946"/>
                </a:xfrm>
                <a:prstGeom prst="ellipse">
                  <a:avLst/>
                </a:prstGeom>
                <a:solidFill>
                  <a:srgbClr val="C0C0C0"/>
                </a:solidFill>
                <a:ln w="317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199" name="Oval 46">
                  <a:extLst>
                    <a:ext uri="{FF2B5EF4-FFF2-40B4-BE49-F238E27FC236}">
                      <a16:creationId xmlns:a16="http://schemas.microsoft.com/office/drawing/2014/main" id="{FA83A57A-8461-D99D-CF24-B75DB66992A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-620211" y="2884627"/>
                  <a:ext cx="1310245" cy="435946"/>
                </a:xfrm>
                <a:prstGeom prst="ellipse">
                  <a:avLst/>
                </a:prstGeom>
                <a:solidFill>
                  <a:srgbClr val="808080"/>
                </a:solidFill>
                <a:ln w="317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00" name="Oval 47">
                  <a:extLst>
                    <a:ext uri="{FF2B5EF4-FFF2-40B4-BE49-F238E27FC236}">
                      <a16:creationId xmlns:a16="http://schemas.microsoft.com/office/drawing/2014/main" id="{2658E471-E963-F16C-F5DD-A2933DB435A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-511827" y="2993012"/>
                  <a:ext cx="1093477" cy="327561"/>
                </a:xfrm>
                <a:prstGeom prst="ellipse">
                  <a:avLst/>
                </a:prstGeom>
                <a:solidFill>
                  <a:srgbClr val="800000"/>
                </a:solidFill>
                <a:ln w="317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01" name="Freeform 48">
                  <a:extLst>
                    <a:ext uri="{FF2B5EF4-FFF2-40B4-BE49-F238E27FC236}">
                      <a16:creationId xmlns:a16="http://schemas.microsoft.com/office/drawing/2014/main" id="{99F427D0-7B21-B088-D402-4F69EC9AD17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 flipH="1">
                  <a:off x="-656339" y="3084536"/>
                  <a:ext cx="1380093" cy="999544"/>
                </a:xfrm>
                <a:custGeom>
                  <a:avLst/>
                  <a:gdLst>
                    <a:gd name="T0" fmla="*/ 14 w 573"/>
                    <a:gd name="T1" fmla="*/ 7 h 415"/>
                    <a:gd name="T2" fmla="*/ 20 w 573"/>
                    <a:gd name="T3" fmla="*/ 115 h 415"/>
                    <a:gd name="T4" fmla="*/ 59 w 573"/>
                    <a:gd name="T5" fmla="*/ 189 h 415"/>
                    <a:gd name="T6" fmla="*/ 105 w 573"/>
                    <a:gd name="T7" fmla="*/ 98 h 415"/>
                    <a:gd name="T8" fmla="*/ 150 w 573"/>
                    <a:gd name="T9" fmla="*/ 325 h 415"/>
                    <a:gd name="T10" fmla="*/ 195 w 573"/>
                    <a:gd name="T11" fmla="*/ 143 h 415"/>
                    <a:gd name="T12" fmla="*/ 241 w 573"/>
                    <a:gd name="T13" fmla="*/ 234 h 415"/>
                    <a:gd name="T14" fmla="*/ 286 w 573"/>
                    <a:gd name="T15" fmla="*/ 143 h 415"/>
                    <a:gd name="T16" fmla="*/ 331 w 573"/>
                    <a:gd name="T17" fmla="*/ 189 h 415"/>
                    <a:gd name="T18" fmla="*/ 396 w 573"/>
                    <a:gd name="T19" fmla="*/ 115 h 415"/>
                    <a:gd name="T20" fmla="*/ 413 w 573"/>
                    <a:gd name="T21" fmla="*/ 370 h 415"/>
                    <a:gd name="T22" fmla="*/ 468 w 573"/>
                    <a:gd name="T23" fmla="*/ 370 h 415"/>
                    <a:gd name="T24" fmla="*/ 465 w 573"/>
                    <a:gd name="T25" fmla="*/ 101 h 415"/>
                    <a:gd name="T26" fmla="*/ 513 w 573"/>
                    <a:gd name="T27" fmla="*/ 189 h 415"/>
                    <a:gd name="T28" fmla="*/ 558 w 573"/>
                    <a:gd name="T29" fmla="*/ 98 h 415"/>
                    <a:gd name="T30" fmla="*/ 558 w 573"/>
                    <a:gd name="T31" fmla="*/ 7 h 415"/>
                    <a:gd name="T32" fmla="*/ 470 w 573"/>
                    <a:gd name="T33" fmla="*/ 58 h 415"/>
                    <a:gd name="T34" fmla="*/ 288 w 573"/>
                    <a:gd name="T35" fmla="*/ 82 h 415"/>
                    <a:gd name="T36" fmla="*/ 96 w 573"/>
                    <a:gd name="T37" fmla="*/ 56 h 415"/>
                    <a:gd name="T38" fmla="*/ 14 w 573"/>
                    <a:gd name="T39" fmla="*/ 7 h 41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573" h="415">
                      <a:moveTo>
                        <a:pt x="14" y="7"/>
                      </a:moveTo>
                      <a:cubicBezTo>
                        <a:pt x="0" y="17"/>
                        <a:pt x="13" y="85"/>
                        <a:pt x="20" y="115"/>
                      </a:cubicBezTo>
                      <a:cubicBezTo>
                        <a:pt x="27" y="145"/>
                        <a:pt x="45" y="192"/>
                        <a:pt x="59" y="189"/>
                      </a:cubicBezTo>
                      <a:cubicBezTo>
                        <a:pt x="73" y="186"/>
                        <a:pt x="55" y="71"/>
                        <a:pt x="105" y="98"/>
                      </a:cubicBezTo>
                      <a:cubicBezTo>
                        <a:pt x="155" y="125"/>
                        <a:pt x="102" y="327"/>
                        <a:pt x="150" y="325"/>
                      </a:cubicBezTo>
                      <a:cubicBezTo>
                        <a:pt x="198" y="323"/>
                        <a:pt x="180" y="158"/>
                        <a:pt x="195" y="143"/>
                      </a:cubicBezTo>
                      <a:cubicBezTo>
                        <a:pt x="210" y="128"/>
                        <a:pt x="226" y="234"/>
                        <a:pt x="241" y="234"/>
                      </a:cubicBezTo>
                      <a:cubicBezTo>
                        <a:pt x="256" y="234"/>
                        <a:pt x="271" y="150"/>
                        <a:pt x="286" y="143"/>
                      </a:cubicBezTo>
                      <a:cubicBezTo>
                        <a:pt x="301" y="136"/>
                        <a:pt x="313" y="194"/>
                        <a:pt x="331" y="189"/>
                      </a:cubicBezTo>
                      <a:cubicBezTo>
                        <a:pt x="349" y="184"/>
                        <a:pt x="382" y="85"/>
                        <a:pt x="396" y="115"/>
                      </a:cubicBezTo>
                      <a:cubicBezTo>
                        <a:pt x="410" y="145"/>
                        <a:pt x="401" y="328"/>
                        <a:pt x="413" y="370"/>
                      </a:cubicBezTo>
                      <a:cubicBezTo>
                        <a:pt x="425" y="412"/>
                        <a:pt x="459" y="415"/>
                        <a:pt x="468" y="370"/>
                      </a:cubicBezTo>
                      <a:cubicBezTo>
                        <a:pt x="477" y="325"/>
                        <a:pt x="428" y="118"/>
                        <a:pt x="465" y="101"/>
                      </a:cubicBezTo>
                      <a:cubicBezTo>
                        <a:pt x="502" y="84"/>
                        <a:pt x="498" y="189"/>
                        <a:pt x="513" y="189"/>
                      </a:cubicBezTo>
                      <a:cubicBezTo>
                        <a:pt x="528" y="189"/>
                        <a:pt x="551" y="128"/>
                        <a:pt x="558" y="98"/>
                      </a:cubicBezTo>
                      <a:cubicBezTo>
                        <a:pt x="565" y="68"/>
                        <a:pt x="573" y="14"/>
                        <a:pt x="558" y="7"/>
                      </a:cubicBezTo>
                      <a:cubicBezTo>
                        <a:pt x="543" y="0"/>
                        <a:pt x="515" y="46"/>
                        <a:pt x="470" y="58"/>
                      </a:cubicBezTo>
                      <a:cubicBezTo>
                        <a:pt x="425" y="70"/>
                        <a:pt x="350" y="82"/>
                        <a:pt x="288" y="82"/>
                      </a:cubicBezTo>
                      <a:cubicBezTo>
                        <a:pt x="154" y="84"/>
                        <a:pt x="154" y="64"/>
                        <a:pt x="96" y="56"/>
                      </a:cubicBezTo>
                      <a:cubicBezTo>
                        <a:pt x="38" y="48"/>
                        <a:pt x="31" y="17"/>
                        <a:pt x="14" y="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1750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202" name="フリーフォーム: 図形 201">
                  <a:extLst>
                    <a:ext uri="{FF2B5EF4-FFF2-40B4-BE49-F238E27FC236}">
                      <a16:creationId xmlns:a16="http://schemas.microsoft.com/office/drawing/2014/main" id="{9AAC5092-5AD5-6D38-B1D3-40C2C65C10F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800000">
                  <a:off x="415189" y="2386929"/>
                  <a:ext cx="202846" cy="887010"/>
                </a:xfrm>
                <a:custGeom>
                  <a:avLst/>
                  <a:gdLst>
                    <a:gd name="connsiteX0" fmla="*/ 61945 w 202846"/>
                    <a:gd name="connsiteY0" fmla="*/ 7970 h 887010"/>
                    <a:gd name="connsiteX1" fmla="*/ 101423 w 202846"/>
                    <a:gd name="connsiteY1" fmla="*/ 0 h 887010"/>
                    <a:gd name="connsiteX2" fmla="*/ 202846 w 202846"/>
                    <a:gd name="connsiteY2" fmla="*/ 101423 h 887010"/>
                    <a:gd name="connsiteX3" fmla="*/ 202845 w 202846"/>
                    <a:gd name="connsiteY3" fmla="*/ 769897 h 887010"/>
                    <a:gd name="connsiteX4" fmla="*/ 0 w 202846"/>
                    <a:gd name="connsiteY4" fmla="*/ 887010 h 887010"/>
                    <a:gd name="connsiteX5" fmla="*/ 0 w 202846"/>
                    <a:gd name="connsiteY5" fmla="*/ 101423 h 887010"/>
                    <a:gd name="connsiteX6" fmla="*/ 61945 w 202846"/>
                    <a:gd name="connsiteY6" fmla="*/ 7970 h 887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02846" h="887010">
                      <a:moveTo>
                        <a:pt x="61945" y="7970"/>
                      </a:moveTo>
                      <a:cubicBezTo>
                        <a:pt x="74079" y="2838"/>
                        <a:pt x="87420" y="0"/>
                        <a:pt x="101423" y="0"/>
                      </a:cubicBezTo>
                      <a:cubicBezTo>
                        <a:pt x="157437" y="0"/>
                        <a:pt x="202846" y="45409"/>
                        <a:pt x="202846" y="101423"/>
                      </a:cubicBezTo>
                      <a:lnTo>
                        <a:pt x="202845" y="769897"/>
                      </a:lnTo>
                      <a:lnTo>
                        <a:pt x="0" y="887010"/>
                      </a:lnTo>
                      <a:lnTo>
                        <a:pt x="0" y="101423"/>
                      </a:lnTo>
                      <a:cubicBezTo>
                        <a:pt x="0" y="59413"/>
                        <a:pt x="25543" y="23367"/>
                        <a:pt x="61945" y="7970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317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</p:grpSp>
        </p:grpSp>
      </p:grpSp>
      <p:grpSp>
        <p:nvGrpSpPr>
          <p:cNvPr id="375" name="グループ化 374">
            <a:extLst>
              <a:ext uri="{FF2B5EF4-FFF2-40B4-BE49-F238E27FC236}">
                <a16:creationId xmlns:a16="http://schemas.microsoft.com/office/drawing/2014/main" id="{BC6E93FB-8EEF-80A4-6863-B8533DB26005}"/>
              </a:ext>
            </a:extLst>
          </p:cNvPr>
          <p:cNvGrpSpPr/>
          <p:nvPr/>
        </p:nvGrpSpPr>
        <p:grpSpPr>
          <a:xfrm>
            <a:off x="6851924" y="1156432"/>
            <a:ext cx="2157326" cy="2295842"/>
            <a:chOff x="6851924" y="1156432"/>
            <a:chExt cx="2157326" cy="2295842"/>
          </a:xfrm>
        </p:grpSpPr>
        <p:sp>
          <p:nvSpPr>
            <p:cNvPr id="289" name="テキスト ボックス 55">
              <a:extLst>
                <a:ext uri="{FF2B5EF4-FFF2-40B4-BE49-F238E27FC236}">
                  <a16:creationId xmlns:a16="http://schemas.microsoft.com/office/drawing/2014/main" id="{3DAA81E5-8A3F-4944-1D2A-FF63AA020142}"/>
                </a:ext>
              </a:extLst>
            </p:cNvPr>
            <p:cNvSpPr txBox="1"/>
            <p:nvPr/>
          </p:nvSpPr>
          <p:spPr>
            <a:xfrm>
              <a:off x="7026431" y="1156432"/>
              <a:ext cx="1788742" cy="885949"/>
            </a:xfrm>
            <a:prstGeom prst="rect">
              <a:avLst/>
            </a:prstGeom>
            <a:noFill/>
          </p:spPr>
          <p:txBody>
            <a:bodyPr spcFirstLastPara="1" wrap="square" numCol="1" rtlCol="0">
              <a:prstTxWarp prst="textArchUp">
                <a:avLst>
                  <a:gd name="adj" fmla="val 12065374"/>
                </a:avLst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2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ペンキ塗立て</a:t>
              </a:r>
            </a:p>
          </p:txBody>
        </p:sp>
        <p:grpSp>
          <p:nvGrpSpPr>
            <p:cNvPr id="320" name="グループ化 319">
              <a:extLst>
                <a:ext uri="{FF2B5EF4-FFF2-40B4-BE49-F238E27FC236}">
                  <a16:creationId xmlns:a16="http://schemas.microsoft.com/office/drawing/2014/main" id="{0958FBEC-3D03-7938-696A-B2A82638D754}"/>
                </a:ext>
              </a:extLst>
            </p:cNvPr>
            <p:cNvGrpSpPr/>
            <p:nvPr/>
          </p:nvGrpSpPr>
          <p:grpSpPr>
            <a:xfrm>
              <a:off x="6851924" y="1294950"/>
              <a:ext cx="2157326" cy="2157324"/>
              <a:chOff x="6733675" y="1038212"/>
              <a:chExt cx="2362227" cy="2362225"/>
            </a:xfrm>
          </p:grpSpPr>
          <p:grpSp>
            <p:nvGrpSpPr>
              <p:cNvPr id="321" name="グループ化 320">
                <a:extLst>
                  <a:ext uri="{FF2B5EF4-FFF2-40B4-BE49-F238E27FC236}">
                    <a16:creationId xmlns:a16="http://schemas.microsoft.com/office/drawing/2014/main" id="{64C5DF68-94EE-E361-346A-022F454044BD}"/>
                  </a:ext>
                </a:extLst>
              </p:cNvPr>
              <p:cNvGrpSpPr/>
              <p:nvPr/>
            </p:nvGrpSpPr>
            <p:grpSpPr>
              <a:xfrm>
                <a:off x="6733675" y="1038212"/>
                <a:ext cx="2362227" cy="2362225"/>
                <a:chOff x="828661" y="1038212"/>
                <a:chExt cx="2362227" cy="2362225"/>
              </a:xfrm>
            </p:grpSpPr>
            <p:sp>
              <p:nvSpPr>
                <p:cNvPr id="335" name="楕円 334">
                  <a:extLst>
                    <a:ext uri="{FF2B5EF4-FFF2-40B4-BE49-F238E27FC236}">
                      <a16:creationId xmlns:a16="http://schemas.microsoft.com/office/drawing/2014/main" id="{B6142E8D-9193-30AD-B1FB-513B17D655AD}"/>
                    </a:ext>
                  </a:extLst>
                </p:cNvPr>
                <p:cNvSpPr/>
                <p:nvPr/>
              </p:nvSpPr>
              <p:spPr bwMode="auto">
                <a:xfrm>
                  <a:off x="828661" y="1038212"/>
                  <a:ext cx="2362227" cy="2362225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6" name="円: 塗りつぶしなし 335">
                  <a:extLst>
                    <a:ext uri="{FF2B5EF4-FFF2-40B4-BE49-F238E27FC236}">
                      <a16:creationId xmlns:a16="http://schemas.microsoft.com/office/drawing/2014/main" id="{A89213A1-03C4-C228-AA19-01E2A65529C4}"/>
                    </a:ext>
                  </a:extLst>
                </p:cNvPr>
                <p:cNvSpPr/>
                <p:nvPr/>
              </p:nvSpPr>
              <p:spPr>
                <a:xfrm>
                  <a:off x="885824" y="1095374"/>
                  <a:ext cx="2247900" cy="2247900"/>
                </a:xfrm>
                <a:prstGeom prst="donut">
                  <a:avLst>
                    <a:gd name="adj" fmla="val 5914"/>
                  </a:avLst>
                </a:prstGeom>
                <a:solidFill>
                  <a:srgbClr val="FF3399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322" name="グループ化 321">
                <a:extLst>
                  <a:ext uri="{FF2B5EF4-FFF2-40B4-BE49-F238E27FC236}">
                    <a16:creationId xmlns:a16="http://schemas.microsoft.com/office/drawing/2014/main" id="{48621A8C-C889-8992-2211-A19C432CB5F1}"/>
                  </a:ext>
                </a:extLst>
              </p:cNvPr>
              <p:cNvGrpSpPr/>
              <p:nvPr/>
            </p:nvGrpSpPr>
            <p:grpSpPr>
              <a:xfrm>
                <a:off x="7113537" y="1497098"/>
                <a:ext cx="1666381" cy="1552449"/>
                <a:chOff x="7084962" y="1506623"/>
                <a:chExt cx="1666381" cy="1552449"/>
              </a:xfrm>
            </p:grpSpPr>
            <p:sp>
              <p:nvSpPr>
                <p:cNvPr id="323" name="角丸四角形 47">
                  <a:extLst>
                    <a:ext uri="{FF2B5EF4-FFF2-40B4-BE49-F238E27FC236}">
                      <a16:creationId xmlns:a16="http://schemas.microsoft.com/office/drawing/2014/main" id="{55A7F622-762A-363B-9C2A-DEFB22AA48D1}"/>
                    </a:ext>
                  </a:extLst>
                </p:cNvPr>
                <p:cNvSpPr/>
                <p:nvPr/>
              </p:nvSpPr>
              <p:spPr bwMode="auto">
                <a:xfrm rot="18900000">
                  <a:off x="7084962" y="1506623"/>
                  <a:ext cx="1150565" cy="953845"/>
                </a:xfrm>
                <a:custGeom>
                  <a:avLst/>
                  <a:gdLst>
                    <a:gd name="connsiteX0" fmla="*/ 0 w 1150565"/>
                    <a:gd name="connsiteY0" fmla="*/ 155310 h 931844"/>
                    <a:gd name="connsiteX1" fmla="*/ 155310 w 1150565"/>
                    <a:gd name="connsiteY1" fmla="*/ 0 h 931844"/>
                    <a:gd name="connsiteX2" fmla="*/ 995255 w 1150565"/>
                    <a:gd name="connsiteY2" fmla="*/ 0 h 931844"/>
                    <a:gd name="connsiteX3" fmla="*/ 1150565 w 1150565"/>
                    <a:gd name="connsiteY3" fmla="*/ 155310 h 931844"/>
                    <a:gd name="connsiteX4" fmla="*/ 1150565 w 1150565"/>
                    <a:gd name="connsiteY4" fmla="*/ 776534 h 931844"/>
                    <a:gd name="connsiteX5" fmla="*/ 995255 w 1150565"/>
                    <a:gd name="connsiteY5" fmla="*/ 931844 h 931844"/>
                    <a:gd name="connsiteX6" fmla="*/ 155310 w 1150565"/>
                    <a:gd name="connsiteY6" fmla="*/ 931844 h 931844"/>
                    <a:gd name="connsiteX7" fmla="*/ 0 w 1150565"/>
                    <a:gd name="connsiteY7" fmla="*/ 776534 h 931844"/>
                    <a:gd name="connsiteX8" fmla="*/ 0 w 1150565"/>
                    <a:gd name="connsiteY8" fmla="*/ 155310 h 931844"/>
                    <a:gd name="connsiteX0" fmla="*/ 0 w 1150565"/>
                    <a:gd name="connsiteY0" fmla="*/ 155500 h 932034"/>
                    <a:gd name="connsiteX1" fmla="*/ 155310 w 1150565"/>
                    <a:gd name="connsiteY1" fmla="*/ 190 h 932034"/>
                    <a:gd name="connsiteX2" fmla="*/ 276831 w 1150565"/>
                    <a:gd name="connsiteY2" fmla="*/ 41090 h 932034"/>
                    <a:gd name="connsiteX3" fmla="*/ 995255 w 1150565"/>
                    <a:gd name="connsiteY3" fmla="*/ 190 h 932034"/>
                    <a:gd name="connsiteX4" fmla="*/ 1150565 w 1150565"/>
                    <a:gd name="connsiteY4" fmla="*/ 155500 h 932034"/>
                    <a:gd name="connsiteX5" fmla="*/ 1150565 w 1150565"/>
                    <a:gd name="connsiteY5" fmla="*/ 776724 h 932034"/>
                    <a:gd name="connsiteX6" fmla="*/ 995255 w 1150565"/>
                    <a:gd name="connsiteY6" fmla="*/ 932034 h 932034"/>
                    <a:gd name="connsiteX7" fmla="*/ 155310 w 1150565"/>
                    <a:gd name="connsiteY7" fmla="*/ 932034 h 932034"/>
                    <a:gd name="connsiteX8" fmla="*/ 0 w 1150565"/>
                    <a:gd name="connsiteY8" fmla="*/ 776724 h 932034"/>
                    <a:gd name="connsiteX9" fmla="*/ 0 w 1150565"/>
                    <a:gd name="connsiteY9" fmla="*/ 155500 h 932034"/>
                    <a:gd name="connsiteX0" fmla="*/ 0 w 1150565"/>
                    <a:gd name="connsiteY0" fmla="*/ 202004 h 978538"/>
                    <a:gd name="connsiteX1" fmla="*/ 155310 w 1150565"/>
                    <a:gd name="connsiteY1" fmla="*/ 46694 h 978538"/>
                    <a:gd name="connsiteX2" fmla="*/ 276831 w 1150565"/>
                    <a:gd name="connsiteY2" fmla="*/ 87594 h 978538"/>
                    <a:gd name="connsiteX3" fmla="*/ 995255 w 1150565"/>
                    <a:gd name="connsiteY3" fmla="*/ 46694 h 978538"/>
                    <a:gd name="connsiteX4" fmla="*/ 1150565 w 1150565"/>
                    <a:gd name="connsiteY4" fmla="*/ 202004 h 978538"/>
                    <a:gd name="connsiteX5" fmla="*/ 1150565 w 1150565"/>
                    <a:gd name="connsiteY5" fmla="*/ 823228 h 978538"/>
                    <a:gd name="connsiteX6" fmla="*/ 995255 w 1150565"/>
                    <a:gd name="connsiteY6" fmla="*/ 978538 h 978538"/>
                    <a:gd name="connsiteX7" fmla="*/ 155310 w 1150565"/>
                    <a:gd name="connsiteY7" fmla="*/ 978538 h 978538"/>
                    <a:gd name="connsiteX8" fmla="*/ 0 w 1150565"/>
                    <a:gd name="connsiteY8" fmla="*/ 823228 h 978538"/>
                    <a:gd name="connsiteX9" fmla="*/ 0 w 1150565"/>
                    <a:gd name="connsiteY9" fmla="*/ 202004 h 978538"/>
                    <a:gd name="connsiteX0" fmla="*/ 0 w 1150565"/>
                    <a:gd name="connsiteY0" fmla="*/ 165820 h 942354"/>
                    <a:gd name="connsiteX1" fmla="*/ 155310 w 1150565"/>
                    <a:gd name="connsiteY1" fmla="*/ 10510 h 942354"/>
                    <a:gd name="connsiteX2" fmla="*/ 276831 w 1150565"/>
                    <a:gd name="connsiteY2" fmla="*/ 51410 h 942354"/>
                    <a:gd name="connsiteX3" fmla="*/ 620326 w 1150565"/>
                    <a:gd name="connsiteY3" fmla="*/ 44675 h 942354"/>
                    <a:gd name="connsiteX4" fmla="*/ 995255 w 1150565"/>
                    <a:gd name="connsiteY4" fmla="*/ 10510 h 942354"/>
                    <a:gd name="connsiteX5" fmla="*/ 1150565 w 1150565"/>
                    <a:gd name="connsiteY5" fmla="*/ 165820 h 942354"/>
                    <a:gd name="connsiteX6" fmla="*/ 1150565 w 1150565"/>
                    <a:gd name="connsiteY6" fmla="*/ 787044 h 942354"/>
                    <a:gd name="connsiteX7" fmla="*/ 995255 w 1150565"/>
                    <a:gd name="connsiteY7" fmla="*/ 942354 h 942354"/>
                    <a:gd name="connsiteX8" fmla="*/ 155310 w 1150565"/>
                    <a:gd name="connsiteY8" fmla="*/ 942354 h 942354"/>
                    <a:gd name="connsiteX9" fmla="*/ 0 w 1150565"/>
                    <a:gd name="connsiteY9" fmla="*/ 787044 h 942354"/>
                    <a:gd name="connsiteX10" fmla="*/ 0 w 1150565"/>
                    <a:gd name="connsiteY10" fmla="*/ 165820 h 942354"/>
                    <a:gd name="connsiteX0" fmla="*/ 0 w 1150565"/>
                    <a:gd name="connsiteY0" fmla="*/ 165820 h 942354"/>
                    <a:gd name="connsiteX1" fmla="*/ 155310 w 1150565"/>
                    <a:gd name="connsiteY1" fmla="*/ 10510 h 942354"/>
                    <a:gd name="connsiteX2" fmla="*/ 276831 w 1150565"/>
                    <a:gd name="connsiteY2" fmla="*/ 51410 h 942354"/>
                    <a:gd name="connsiteX3" fmla="*/ 620326 w 1150565"/>
                    <a:gd name="connsiteY3" fmla="*/ 44675 h 942354"/>
                    <a:gd name="connsiteX4" fmla="*/ 995255 w 1150565"/>
                    <a:gd name="connsiteY4" fmla="*/ 10510 h 942354"/>
                    <a:gd name="connsiteX5" fmla="*/ 1150565 w 1150565"/>
                    <a:gd name="connsiteY5" fmla="*/ 165820 h 942354"/>
                    <a:gd name="connsiteX6" fmla="*/ 1150565 w 1150565"/>
                    <a:gd name="connsiteY6" fmla="*/ 787044 h 942354"/>
                    <a:gd name="connsiteX7" fmla="*/ 995255 w 1150565"/>
                    <a:gd name="connsiteY7" fmla="*/ 942354 h 942354"/>
                    <a:gd name="connsiteX8" fmla="*/ 155310 w 1150565"/>
                    <a:gd name="connsiteY8" fmla="*/ 942354 h 942354"/>
                    <a:gd name="connsiteX9" fmla="*/ 0 w 1150565"/>
                    <a:gd name="connsiteY9" fmla="*/ 787044 h 942354"/>
                    <a:gd name="connsiteX10" fmla="*/ 0 w 1150565"/>
                    <a:gd name="connsiteY10" fmla="*/ 165820 h 942354"/>
                    <a:gd name="connsiteX0" fmla="*/ 0 w 1150565"/>
                    <a:gd name="connsiteY0" fmla="*/ 165985 h 942519"/>
                    <a:gd name="connsiteX1" fmla="*/ 155310 w 1150565"/>
                    <a:gd name="connsiteY1" fmla="*/ 10675 h 942519"/>
                    <a:gd name="connsiteX2" fmla="*/ 276831 w 1150565"/>
                    <a:gd name="connsiteY2" fmla="*/ 51575 h 942519"/>
                    <a:gd name="connsiteX3" fmla="*/ 478887 w 1150565"/>
                    <a:gd name="connsiteY3" fmla="*/ 2184 h 942519"/>
                    <a:gd name="connsiteX4" fmla="*/ 620326 w 1150565"/>
                    <a:gd name="connsiteY4" fmla="*/ 44840 h 942519"/>
                    <a:gd name="connsiteX5" fmla="*/ 995255 w 1150565"/>
                    <a:gd name="connsiteY5" fmla="*/ 10675 h 942519"/>
                    <a:gd name="connsiteX6" fmla="*/ 1150565 w 1150565"/>
                    <a:gd name="connsiteY6" fmla="*/ 165985 h 942519"/>
                    <a:gd name="connsiteX7" fmla="*/ 1150565 w 1150565"/>
                    <a:gd name="connsiteY7" fmla="*/ 787209 h 942519"/>
                    <a:gd name="connsiteX8" fmla="*/ 995255 w 1150565"/>
                    <a:gd name="connsiteY8" fmla="*/ 942519 h 942519"/>
                    <a:gd name="connsiteX9" fmla="*/ 155310 w 1150565"/>
                    <a:gd name="connsiteY9" fmla="*/ 942519 h 942519"/>
                    <a:gd name="connsiteX10" fmla="*/ 0 w 1150565"/>
                    <a:gd name="connsiteY10" fmla="*/ 787209 h 942519"/>
                    <a:gd name="connsiteX11" fmla="*/ 0 w 1150565"/>
                    <a:gd name="connsiteY11" fmla="*/ 165985 h 942519"/>
                    <a:gd name="connsiteX0" fmla="*/ 0 w 1150565"/>
                    <a:gd name="connsiteY0" fmla="*/ 163823 h 940357"/>
                    <a:gd name="connsiteX1" fmla="*/ 155310 w 1150565"/>
                    <a:gd name="connsiteY1" fmla="*/ 8513 h 940357"/>
                    <a:gd name="connsiteX2" fmla="*/ 276831 w 1150565"/>
                    <a:gd name="connsiteY2" fmla="*/ 49413 h 940357"/>
                    <a:gd name="connsiteX3" fmla="*/ 478887 w 1150565"/>
                    <a:gd name="connsiteY3" fmla="*/ 22 h 940357"/>
                    <a:gd name="connsiteX4" fmla="*/ 620326 w 1150565"/>
                    <a:gd name="connsiteY4" fmla="*/ 42678 h 940357"/>
                    <a:gd name="connsiteX5" fmla="*/ 858303 w 1150565"/>
                    <a:gd name="connsiteY5" fmla="*/ 51658 h 940357"/>
                    <a:gd name="connsiteX6" fmla="*/ 995255 w 1150565"/>
                    <a:gd name="connsiteY6" fmla="*/ 8513 h 940357"/>
                    <a:gd name="connsiteX7" fmla="*/ 1150565 w 1150565"/>
                    <a:gd name="connsiteY7" fmla="*/ 163823 h 940357"/>
                    <a:gd name="connsiteX8" fmla="*/ 1150565 w 1150565"/>
                    <a:gd name="connsiteY8" fmla="*/ 785047 h 940357"/>
                    <a:gd name="connsiteX9" fmla="*/ 995255 w 1150565"/>
                    <a:gd name="connsiteY9" fmla="*/ 940357 h 940357"/>
                    <a:gd name="connsiteX10" fmla="*/ 155310 w 1150565"/>
                    <a:gd name="connsiteY10" fmla="*/ 940357 h 940357"/>
                    <a:gd name="connsiteX11" fmla="*/ 0 w 1150565"/>
                    <a:gd name="connsiteY11" fmla="*/ 785047 h 940357"/>
                    <a:gd name="connsiteX12" fmla="*/ 0 w 1150565"/>
                    <a:gd name="connsiteY12" fmla="*/ 163823 h 940357"/>
                    <a:gd name="connsiteX0" fmla="*/ 0 w 1150565"/>
                    <a:gd name="connsiteY0" fmla="*/ 164842 h 941376"/>
                    <a:gd name="connsiteX1" fmla="*/ 155310 w 1150565"/>
                    <a:gd name="connsiteY1" fmla="*/ 9532 h 941376"/>
                    <a:gd name="connsiteX2" fmla="*/ 276831 w 1150565"/>
                    <a:gd name="connsiteY2" fmla="*/ 50432 h 941376"/>
                    <a:gd name="connsiteX3" fmla="*/ 478887 w 1150565"/>
                    <a:gd name="connsiteY3" fmla="*/ 1041 h 941376"/>
                    <a:gd name="connsiteX4" fmla="*/ 620326 w 1150565"/>
                    <a:gd name="connsiteY4" fmla="*/ 43697 h 941376"/>
                    <a:gd name="connsiteX5" fmla="*/ 858303 w 1150565"/>
                    <a:gd name="connsiteY5" fmla="*/ 52677 h 941376"/>
                    <a:gd name="connsiteX6" fmla="*/ 995255 w 1150565"/>
                    <a:gd name="connsiteY6" fmla="*/ 9532 h 941376"/>
                    <a:gd name="connsiteX7" fmla="*/ 1150565 w 1150565"/>
                    <a:gd name="connsiteY7" fmla="*/ 164842 h 941376"/>
                    <a:gd name="connsiteX8" fmla="*/ 1150565 w 1150565"/>
                    <a:gd name="connsiteY8" fmla="*/ 786066 h 941376"/>
                    <a:gd name="connsiteX9" fmla="*/ 995255 w 1150565"/>
                    <a:gd name="connsiteY9" fmla="*/ 941376 h 941376"/>
                    <a:gd name="connsiteX10" fmla="*/ 155310 w 1150565"/>
                    <a:gd name="connsiteY10" fmla="*/ 941376 h 941376"/>
                    <a:gd name="connsiteX11" fmla="*/ 0 w 1150565"/>
                    <a:gd name="connsiteY11" fmla="*/ 786066 h 941376"/>
                    <a:gd name="connsiteX12" fmla="*/ 0 w 1150565"/>
                    <a:gd name="connsiteY12" fmla="*/ 164842 h 941376"/>
                    <a:gd name="connsiteX0" fmla="*/ 0 w 1150565"/>
                    <a:gd name="connsiteY0" fmla="*/ 163823 h 940357"/>
                    <a:gd name="connsiteX1" fmla="*/ 155310 w 1150565"/>
                    <a:gd name="connsiteY1" fmla="*/ 8513 h 940357"/>
                    <a:gd name="connsiteX2" fmla="*/ 276831 w 1150565"/>
                    <a:gd name="connsiteY2" fmla="*/ 49413 h 940357"/>
                    <a:gd name="connsiteX3" fmla="*/ 478887 w 1150565"/>
                    <a:gd name="connsiteY3" fmla="*/ 22 h 940357"/>
                    <a:gd name="connsiteX4" fmla="*/ 620326 w 1150565"/>
                    <a:gd name="connsiteY4" fmla="*/ 42678 h 940357"/>
                    <a:gd name="connsiteX5" fmla="*/ 858303 w 1150565"/>
                    <a:gd name="connsiteY5" fmla="*/ 51658 h 940357"/>
                    <a:gd name="connsiteX6" fmla="*/ 1028931 w 1150565"/>
                    <a:gd name="connsiteY6" fmla="*/ 33209 h 940357"/>
                    <a:gd name="connsiteX7" fmla="*/ 1150565 w 1150565"/>
                    <a:gd name="connsiteY7" fmla="*/ 163823 h 940357"/>
                    <a:gd name="connsiteX8" fmla="*/ 1150565 w 1150565"/>
                    <a:gd name="connsiteY8" fmla="*/ 785047 h 940357"/>
                    <a:gd name="connsiteX9" fmla="*/ 995255 w 1150565"/>
                    <a:gd name="connsiteY9" fmla="*/ 940357 h 940357"/>
                    <a:gd name="connsiteX10" fmla="*/ 155310 w 1150565"/>
                    <a:gd name="connsiteY10" fmla="*/ 940357 h 940357"/>
                    <a:gd name="connsiteX11" fmla="*/ 0 w 1150565"/>
                    <a:gd name="connsiteY11" fmla="*/ 785047 h 940357"/>
                    <a:gd name="connsiteX12" fmla="*/ 0 w 1150565"/>
                    <a:gd name="connsiteY12" fmla="*/ 163823 h 940357"/>
                    <a:gd name="connsiteX0" fmla="*/ 0 w 1150565"/>
                    <a:gd name="connsiteY0" fmla="*/ 163823 h 940357"/>
                    <a:gd name="connsiteX1" fmla="*/ 155310 w 1150565"/>
                    <a:gd name="connsiteY1" fmla="*/ 8513 h 940357"/>
                    <a:gd name="connsiteX2" fmla="*/ 276831 w 1150565"/>
                    <a:gd name="connsiteY2" fmla="*/ 49413 h 940357"/>
                    <a:gd name="connsiteX3" fmla="*/ 478887 w 1150565"/>
                    <a:gd name="connsiteY3" fmla="*/ 22 h 940357"/>
                    <a:gd name="connsiteX4" fmla="*/ 620326 w 1150565"/>
                    <a:gd name="connsiteY4" fmla="*/ 42678 h 940357"/>
                    <a:gd name="connsiteX5" fmla="*/ 858303 w 1150565"/>
                    <a:gd name="connsiteY5" fmla="*/ 51658 h 940357"/>
                    <a:gd name="connsiteX6" fmla="*/ 1028931 w 1150565"/>
                    <a:gd name="connsiteY6" fmla="*/ 33209 h 940357"/>
                    <a:gd name="connsiteX7" fmla="*/ 1150565 w 1150565"/>
                    <a:gd name="connsiteY7" fmla="*/ 163823 h 940357"/>
                    <a:gd name="connsiteX8" fmla="*/ 1150565 w 1150565"/>
                    <a:gd name="connsiteY8" fmla="*/ 785047 h 940357"/>
                    <a:gd name="connsiteX9" fmla="*/ 995255 w 1150565"/>
                    <a:gd name="connsiteY9" fmla="*/ 940357 h 940357"/>
                    <a:gd name="connsiteX10" fmla="*/ 155310 w 1150565"/>
                    <a:gd name="connsiteY10" fmla="*/ 940357 h 940357"/>
                    <a:gd name="connsiteX11" fmla="*/ 0 w 1150565"/>
                    <a:gd name="connsiteY11" fmla="*/ 785047 h 940357"/>
                    <a:gd name="connsiteX12" fmla="*/ 0 w 1150565"/>
                    <a:gd name="connsiteY12" fmla="*/ 163823 h 940357"/>
                    <a:gd name="connsiteX0" fmla="*/ 0 w 1150565"/>
                    <a:gd name="connsiteY0" fmla="*/ 195830 h 972364"/>
                    <a:gd name="connsiteX1" fmla="*/ 155310 w 1150565"/>
                    <a:gd name="connsiteY1" fmla="*/ 40520 h 972364"/>
                    <a:gd name="connsiteX2" fmla="*/ 276831 w 1150565"/>
                    <a:gd name="connsiteY2" fmla="*/ 81420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195830 h 972364"/>
                    <a:gd name="connsiteX0" fmla="*/ 0 w 1150565"/>
                    <a:gd name="connsiteY0" fmla="*/ 276652 h 972364"/>
                    <a:gd name="connsiteX1" fmla="*/ 155310 w 1150565"/>
                    <a:gd name="connsiteY1" fmla="*/ 40520 h 972364"/>
                    <a:gd name="connsiteX2" fmla="*/ 276831 w 1150565"/>
                    <a:gd name="connsiteY2" fmla="*/ 81420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276652 h 972364"/>
                    <a:gd name="connsiteX0" fmla="*/ 0 w 1150565"/>
                    <a:gd name="connsiteY0" fmla="*/ 276652 h 972364"/>
                    <a:gd name="connsiteX1" fmla="*/ 112653 w 1150565"/>
                    <a:gd name="connsiteY1" fmla="*/ 2354 h 972364"/>
                    <a:gd name="connsiteX2" fmla="*/ 276831 w 1150565"/>
                    <a:gd name="connsiteY2" fmla="*/ 81420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276652 h 972364"/>
                    <a:gd name="connsiteX0" fmla="*/ 0 w 1150565"/>
                    <a:gd name="connsiteY0" fmla="*/ 276652 h 972364"/>
                    <a:gd name="connsiteX1" fmla="*/ 112653 w 1150565"/>
                    <a:gd name="connsiteY1" fmla="*/ 2354 h 972364"/>
                    <a:gd name="connsiteX2" fmla="*/ 270096 w 1150565"/>
                    <a:gd name="connsiteY2" fmla="*/ 159997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276652 h 972364"/>
                    <a:gd name="connsiteX0" fmla="*/ 0 w 1150565"/>
                    <a:gd name="connsiteY0" fmla="*/ 276652 h 972364"/>
                    <a:gd name="connsiteX1" fmla="*/ 112653 w 1150565"/>
                    <a:gd name="connsiteY1" fmla="*/ 2354 h 972364"/>
                    <a:gd name="connsiteX2" fmla="*/ 270096 w 1150565"/>
                    <a:gd name="connsiteY2" fmla="*/ 159997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276652 h 972364"/>
                    <a:gd name="connsiteX0" fmla="*/ 0 w 1150565"/>
                    <a:gd name="connsiteY0" fmla="*/ 278073 h 973785"/>
                    <a:gd name="connsiteX1" fmla="*/ 112653 w 1150565"/>
                    <a:gd name="connsiteY1" fmla="*/ 3775 h 973785"/>
                    <a:gd name="connsiteX2" fmla="*/ 270096 w 1150565"/>
                    <a:gd name="connsiteY2" fmla="*/ 161418 h 973785"/>
                    <a:gd name="connsiteX3" fmla="*/ 478887 w 1150565"/>
                    <a:gd name="connsiteY3" fmla="*/ 33450 h 973785"/>
                    <a:gd name="connsiteX4" fmla="*/ 654002 w 1150565"/>
                    <a:gd name="connsiteY4" fmla="*/ 168154 h 973785"/>
                    <a:gd name="connsiteX5" fmla="*/ 858303 w 1150565"/>
                    <a:gd name="connsiteY5" fmla="*/ 85086 h 973785"/>
                    <a:gd name="connsiteX6" fmla="*/ 1008725 w 1150565"/>
                    <a:gd name="connsiteY6" fmla="*/ 15001 h 973785"/>
                    <a:gd name="connsiteX7" fmla="*/ 1150565 w 1150565"/>
                    <a:gd name="connsiteY7" fmla="*/ 197251 h 973785"/>
                    <a:gd name="connsiteX8" fmla="*/ 1150565 w 1150565"/>
                    <a:gd name="connsiteY8" fmla="*/ 818475 h 973785"/>
                    <a:gd name="connsiteX9" fmla="*/ 995255 w 1150565"/>
                    <a:gd name="connsiteY9" fmla="*/ 973785 h 973785"/>
                    <a:gd name="connsiteX10" fmla="*/ 155310 w 1150565"/>
                    <a:gd name="connsiteY10" fmla="*/ 973785 h 973785"/>
                    <a:gd name="connsiteX11" fmla="*/ 0 w 1150565"/>
                    <a:gd name="connsiteY11" fmla="*/ 818475 h 973785"/>
                    <a:gd name="connsiteX12" fmla="*/ 0 w 1150565"/>
                    <a:gd name="connsiteY12" fmla="*/ 278073 h 973785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797686 w 1150565"/>
                    <a:gd name="connsiteY5" fmla="*/ 65657 h 970071"/>
                    <a:gd name="connsiteX6" fmla="*/ 1008725 w 1150565"/>
                    <a:gd name="connsiteY6" fmla="*/ 11287 h 970071"/>
                    <a:gd name="connsiteX7" fmla="*/ 1150565 w 1150565"/>
                    <a:gd name="connsiteY7" fmla="*/ 193537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797686 w 1150565"/>
                    <a:gd name="connsiteY5" fmla="*/ 65657 h 970071"/>
                    <a:gd name="connsiteX6" fmla="*/ 1004235 w 1150565"/>
                    <a:gd name="connsiteY6" fmla="*/ 137011 h 970071"/>
                    <a:gd name="connsiteX7" fmla="*/ 1150565 w 1150565"/>
                    <a:gd name="connsiteY7" fmla="*/ 193537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824627 w 1150565"/>
                    <a:gd name="connsiteY5" fmla="*/ 16265 h 970071"/>
                    <a:gd name="connsiteX6" fmla="*/ 1004235 w 1150565"/>
                    <a:gd name="connsiteY6" fmla="*/ 137011 h 970071"/>
                    <a:gd name="connsiteX7" fmla="*/ 1150565 w 1150565"/>
                    <a:gd name="connsiteY7" fmla="*/ 193537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824627 w 1150565"/>
                    <a:gd name="connsiteY5" fmla="*/ 16265 h 970071"/>
                    <a:gd name="connsiteX6" fmla="*/ 1004235 w 1150565"/>
                    <a:gd name="connsiteY6" fmla="*/ 137011 h 970071"/>
                    <a:gd name="connsiteX7" fmla="*/ 1150565 w 1150565"/>
                    <a:gd name="connsiteY7" fmla="*/ 193537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824627 w 1150565"/>
                    <a:gd name="connsiteY5" fmla="*/ 16265 h 970071"/>
                    <a:gd name="connsiteX6" fmla="*/ 1004235 w 1150565"/>
                    <a:gd name="connsiteY6" fmla="*/ 137011 h 970071"/>
                    <a:gd name="connsiteX7" fmla="*/ 1143830 w 1150565"/>
                    <a:gd name="connsiteY7" fmla="*/ 150881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824627 w 1150565"/>
                    <a:gd name="connsiteY5" fmla="*/ 16265 h 970071"/>
                    <a:gd name="connsiteX6" fmla="*/ 1004235 w 1150565"/>
                    <a:gd name="connsiteY6" fmla="*/ 137011 h 970071"/>
                    <a:gd name="connsiteX7" fmla="*/ 1150565 w 1150565"/>
                    <a:gd name="connsiteY7" fmla="*/ 139656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58133 h 953845"/>
                    <a:gd name="connsiteX1" fmla="*/ 99182 w 1150565"/>
                    <a:gd name="connsiteY1" fmla="*/ 19756 h 953845"/>
                    <a:gd name="connsiteX2" fmla="*/ 270096 w 1150565"/>
                    <a:gd name="connsiteY2" fmla="*/ 141478 h 953845"/>
                    <a:gd name="connsiteX3" fmla="*/ 478887 w 1150565"/>
                    <a:gd name="connsiteY3" fmla="*/ 13510 h 953845"/>
                    <a:gd name="connsiteX4" fmla="*/ 654002 w 1150565"/>
                    <a:gd name="connsiteY4" fmla="*/ 148214 h 953845"/>
                    <a:gd name="connsiteX5" fmla="*/ 824627 w 1150565"/>
                    <a:gd name="connsiteY5" fmla="*/ 39 h 953845"/>
                    <a:gd name="connsiteX6" fmla="*/ 1004235 w 1150565"/>
                    <a:gd name="connsiteY6" fmla="*/ 120785 h 953845"/>
                    <a:gd name="connsiteX7" fmla="*/ 1150565 w 1150565"/>
                    <a:gd name="connsiteY7" fmla="*/ 123430 h 953845"/>
                    <a:gd name="connsiteX8" fmla="*/ 1150565 w 1150565"/>
                    <a:gd name="connsiteY8" fmla="*/ 798535 h 953845"/>
                    <a:gd name="connsiteX9" fmla="*/ 995255 w 1150565"/>
                    <a:gd name="connsiteY9" fmla="*/ 953845 h 953845"/>
                    <a:gd name="connsiteX10" fmla="*/ 155310 w 1150565"/>
                    <a:gd name="connsiteY10" fmla="*/ 953845 h 953845"/>
                    <a:gd name="connsiteX11" fmla="*/ 0 w 1150565"/>
                    <a:gd name="connsiteY11" fmla="*/ 798535 h 953845"/>
                    <a:gd name="connsiteX12" fmla="*/ 0 w 1150565"/>
                    <a:gd name="connsiteY12" fmla="*/ 258133 h 9538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50565" h="953845">
                      <a:moveTo>
                        <a:pt x="0" y="258133"/>
                      </a:moveTo>
                      <a:cubicBezTo>
                        <a:pt x="0" y="172358"/>
                        <a:pt x="13407" y="19756"/>
                        <a:pt x="99182" y="19756"/>
                      </a:cubicBezTo>
                      <a:cubicBezTo>
                        <a:pt x="137444" y="16177"/>
                        <a:pt x="206812" y="142519"/>
                        <a:pt x="270096" y="141478"/>
                      </a:cubicBezTo>
                      <a:cubicBezTo>
                        <a:pt x="333380" y="140437"/>
                        <a:pt x="414903" y="12387"/>
                        <a:pt x="478887" y="13510"/>
                      </a:cubicBezTo>
                      <a:cubicBezTo>
                        <a:pt x="542871" y="14633"/>
                        <a:pt x="593011" y="148588"/>
                        <a:pt x="654002" y="148214"/>
                      </a:cubicBezTo>
                      <a:cubicBezTo>
                        <a:pt x="714993" y="147840"/>
                        <a:pt x="750539" y="2365"/>
                        <a:pt x="824627" y="39"/>
                      </a:cubicBezTo>
                      <a:cubicBezTo>
                        <a:pt x="898715" y="-2287"/>
                        <a:pt x="949912" y="100220"/>
                        <a:pt x="1004235" y="120785"/>
                      </a:cubicBezTo>
                      <a:cubicBezTo>
                        <a:pt x="1058558" y="141350"/>
                        <a:pt x="1150565" y="37655"/>
                        <a:pt x="1150565" y="123430"/>
                      </a:cubicBezTo>
                      <a:lnTo>
                        <a:pt x="1150565" y="798535"/>
                      </a:lnTo>
                      <a:cubicBezTo>
                        <a:pt x="1150565" y="884310"/>
                        <a:pt x="1081030" y="953845"/>
                        <a:pt x="995255" y="953845"/>
                      </a:cubicBezTo>
                      <a:lnTo>
                        <a:pt x="155310" y="953845"/>
                      </a:lnTo>
                      <a:cubicBezTo>
                        <a:pt x="69535" y="953845"/>
                        <a:pt x="0" y="884310"/>
                        <a:pt x="0" y="798535"/>
                      </a:cubicBezTo>
                      <a:lnTo>
                        <a:pt x="0" y="258133"/>
                      </a:lnTo>
                      <a:close/>
                    </a:path>
                  </a:pathLst>
                </a:custGeom>
                <a:solidFill>
                  <a:srgbClr val="3333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grpSp>
              <p:nvGrpSpPr>
                <p:cNvPr id="324" name="グループ化 323">
                  <a:extLst>
                    <a:ext uri="{FF2B5EF4-FFF2-40B4-BE49-F238E27FC236}">
                      <a16:creationId xmlns:a16="http://schemas.microsoft.com/office/drawing/2014/main" id="{A77C8FD6-41DC-6443-3485-02D63EE490D5}"/>
                    </a:ext>
                  </a:extLst>
                </p:cNvPr>
                <p:cNvGrpSpPr/>
                <p:nvPr/>
              </p:nvGrpSpPr>
              <p:grpSpPr>
                <a:xfrm rot="8100000">
                  <a:off x="7494759" y="1827907"/>
                  <a:ext cx="1256584" cy="1231165"/>
                  <a:chOff x="3728864" y="2491760"/>
                  <a:chExt cx="1254582" cy="1229203"/>
                </a:xfrm>
              </p:grpSpPr>
              <p:grpSp>
                <p:nvGrpSpPr>
                  <p:cNvPr id="325" name="グループ化 324">
                    <a:extLst>
                      <a:ext uri="{FF2B5EF4-FFF2-40B4-BE49-F238E27FC236}">
                        <a16:creationId xmlns:a16="http://schemas.microsoft.com/office/drawing/2014/main" id="{6E75B3AC-656D-7E0A-8222-F853E0DE445F}"/>
                      </a:ext>
                    </a:extLst>
                  </p:cNvPr>
                  <p:cNvGrpSpPr/>
                  <p:nvPr/>
                </p:nvGrpSpPr>
                <p:grpSpPr>
                  <a:xfrm>
                    <a:off x="3728864" y="2491760"/>
                    <a:ext cx="1254582" cy="1225268"/>
                    <a:chOff x="3584848" y="2351112"/>
                    <a:chExt cx="1398598" cy="1365920"/>
                  </a:xfrm>
                  <a:solidFill>
                    <a:schemeClr val="tx1"/>
                  </a:solidFill>
                </p:grpSpPr>
                <p:sp>
                  <p:nvSpPr>
                    <p:cNvPr id="331" name="台形 330">
                      <a:extLst>
                        <a:ext uri="{FF2B5EF4-FFF2-40B4-BE49-F238E27FC236}">
                          <a16:creationId xmlns:a16="http://schemas.microsoft.com/office/drawing/2014/main" id="{A51E4777-1AAF-3555-D73D-5826842F4FA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584848" y="3359052"/>
                      <a:ext cx="1398598" cy="357980"/>
                    </a:xfrm>
                    <a:prstGeom prst="trapezoid">
                      <a:avLst/>
                    </a:prstGeom>
                    <a:grpFill/>
                    <a:ln w="571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32" name="フローチャート : 論理積ゲート 56">
                      <a:extLst>
                        <a:ext uri="{FF2B5EF4-FFF2-40B4-BE49-F238E27FC236}">
                          <a16:creationId xmlns:a16="http://schemas.microsoft.com/office/drawing/2014/main" id="{B3E1D4AB-46E2-36AC-30C0-3A269B262CC3}"/>
                        </a:ext>
                      </a:extLst>
                    </p:cNvPr>
                    <p:cNvSpPr/>
                    <p:nvPr/>
                  </p:nvSpPr>
                  <p:spPr>
                    <a:xfrm rot="16200000">
                      <a:off x="4032343" y="2516813"/>
                      <a:ext cx="503609" cy="1323742"/>
                    </a:xfrm>
                    <a:prstGeom prst="flowChartDelay">
                      <a:avLst/>
                    </a:prstGeom>
                    <a:grpFill/>
                    <a:ln w="571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33" name="角丸四角形 57">
                      <a:extLst>
                        <a:ext uri="{FF2B5EF4-FFF2-40B4-BE49-F238E27FC236}">
                          <a16:creationId xmlns:a16="http://schemas.microsoft.com/office/drawing/2014/main" id="{9317E328-8AB3-3A47-0643-E61420E2C38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176135" y="2351112"/>
                      <a:ext cx="216024" cy="765052"/>
                    </a:xfrm>
                    <a:prstGeom prst="roundRect">
                      <a:avLst/>
                    </a:prstGeom>
                    <a:grpFill/>
                    <a:ln w="571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34" name="円/楕円 58">
                      <a:extLst>
                        <a:ext uri="{FF2B5EF4-FFF2-40B4-BE49-F238E27FC236}">
                          <a16:creationId xmlns:a16="http://schemas.microsoft.com/office/drawing/2014/main" id="{6DB83545-4E3B-EC37-CD90-CEB5FE27EB9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241894" y="2423120"/>
                      <a:ext cx="84507" cy="84507"/>
                    </a:xfrm>
                    <a:prstGeom prst="ellipse">
                      <a:avLst/>
                    </a:prstGeom>
                    <a:grpFill/>
                    <a:ln w="571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26" name="グループ化 325">
                    <a:extLst>
                      <a:ext uri="{FF2B5EF4-FFF2-40B4-BE49-F238E27FC236}">
                        <a16:creationId xmlns:a16="http://schemas.microsoft.com/office/drawing/2014/main" id="{7BD9D953-E482-0BD7-E222-31D4FA9F6049}"/>
                      </a:ext>
                    </a:extLst>
                  </p:cNvPr>
                  <p:cNvGrpSpPr/>
                  <p:nvPr/>
                </p:nvGrpSpPr>
                <p:grpSpPr>
                  <a:xfrm>
                    <a:off x="3728864" y="2495695"/>
                    <a:ext cx="1254582" cy="1225268"/>
                    <a:chOff x="3584848" y="2351112"/>
                    <a:chExt cx="1398598" cy="1365920"/>
                  </a:xfrm>
                </p:grpSpPr>
                <p:sp>
                  <p:nvSpPr>
                    <p:cNvPr id="327" name="台形 326">
                      <a:extLst>
                        <a:ext uri="{FF2B5EF4-FFF2-40B4-BE49-F238E27FC236}">
                          <a16:creationId xmlns:a16="http://schemas.microsoft.com/office/drawing/2014/main" id="{4D43FB73-8BFA-7DDA-2F6A-B04500DBFBF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584848" y="3359052"/>
                      <a:ext cx="1398598" cy="357980"/>
                    </a:xfrm>
                    <a:prstGeom prst="trapezoid">
                      <a:avLst/>
                    </a:prstGeom>
                    <a:pattFill prst="narVert">
                      <a:fgClr>
                        <a:srgbClr val="FFFF99"/>
                      </a:fgClr>
                      <a:bgClr>
                        <a:schemeClr val="bg1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28" name="フローチャート : 論理積ゲート 52">
                      <a:extLst>
                        <a:ext uri="{FF2B5EF4-FFF2-40B4-BE49-F238E27FC236}">
                          <a16:creationId xmlns:a16="http://schemas.microsoft.com/office/drawing/2014/main" id="{0B7C8E59-5E12-A23B-AA38-8B2005AE2551}"/>
                        </a:ext>
                      </a:extLst>
                    </p:cNvPr>
                    <p:cNvSpPr/>
                    <p:nvPr/>
                  </p:nvSpPr>
                  <p:spPr>
                    <a:xfrm rot="16200000">
                      <a:off x="4032343" y="2516813"/>
                      <a:ext cx="503609" cy="1323742"/>
                    </a:xfrm>
                    <a:prstGeom prst="flowChartDelay">
                      <a:avLst/>
                    </a:prstGeom>
                    <a:solidFill>
                      <a:srgbClr val="CC9900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29" name="角丸四角形 53">
                      <a:extLst>
                        <a:ext uri="{FF2B5EF4-FFF2-40B4-BE49-F238E27FC236}">
                          <a16:creationId xmlns:a16="http://schemas.microsoft.com/office/drawing/2014/main" id="{3F1955D4-C45B-3949-AA2E-3D4B6FDCD04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176135" y="2351112"/>
                      <a:ext cx="216024" cy="765052"/>
                    </a:xfrm>
                    <a:prstGeom prst="roundRect">
                      <a:avLst/>
                    </a:prstGeom>
                    <a:solidFill>
                      <a:srgbClr val="CC9900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30" name="円/楕円 54">
                      <a:extLst>
                        <a:ext uri="{FF2B5EF4-FFF2-40B4-BE49-F238E27FC236}">
                          <a16:creationId xmlns:a16="http://schemas.microsoft.com/office/drawing/2014/main" id="{ED09654C-EE39-AD32-0C78-7A94D6305FD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241894" y="2423120"/>
                      <a:ext cx="84507" cy="84507"/>
                    </a:xfrm>
                    <a:prstGeom prst="ellipse">
                      <a:avLst/>
                    </a:pr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  <p:grpSp>
        <p:nvGrpSpPr>
          <p:cNvPr id="372" name="グループ化 371">
            <a:extLst>
              <a:ext uri="{FF2B5EF4-FFF2-40B4-BE49-F238E27FC236}">
                <a16:creationId xmlns:a16="http://schemas.microsoft.com/office/drawing/2014/main" id="{EACE59D3-5D9D-B6D0-EF0C-86AD64AE67DE}"/>
              </a:ext>
            </a:extLst>
          </p:cNvPr>
          <p:cNvGrpSpPr/>
          <p:nvPr/>
        </p:nvGrpSpPr>
        <p:grpSpPr>
          <a:xfrm>
            <a:off x="994167" y="3874094"/>
            <a:ext cx="2085463" cy="2407378"/>
            <a:chOff x="994167" y="3874094"/>
            <a:chExt cx="2085463" cy="2407378"/>
          </a:xfrm>
        </p:grpSpPr>
        <p:sp>
          <p:nvSpPr>
            <p:cNvPr id="150" name="テキスト ボックス 48">
              <a:extLst>
                <a:ext uri="{FF2B5EF4-FFF2-40B4-BE49-F238E27FC236}">
                  <a16:creationId xmlns:a16="http://schemas.microsoft.com/office/drawing/2014/main" id="{08018F20-5737-BE19-2E71-FCCA75F423F1}"/>
                </a:ext>
              </a:extLst>
            </p:cNvPr>
            <p:cNvSpPr txBox="1"/>
            <p:nvPr/>
          </p:nvSpPr>
          <p:spPr>
            <a:xfrm>
              <a:off x="1197465" y="5983729"/>
              <a:ext cx="1670016" cy="297743"/>
            </a:xfrm>
            <a:prstGeom prst="rect">
              <a:avLst/>
            </a:prstGeom>
            <a:noFill/>
          </p:spPr>
          <p:txBody>
            <a:bodyPr wrap="square" numCol="1" rtlCol="0">
              <a:prstTxWarp prst="textPlai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ペンキ塗立て</a:t>
              </a:r>
            </a:p>
          </p:txBody>
        </p:sp>
        <p:grpSp>
          <p:nvGrpSpPr>
            <p:cNvPr id="337" name="グループ化 336">
              <a:extLst>
                <a:ext uri="{FF2B5EF4-FFF2-40B4-BE49-F238E27FC236}">
                  <a16:creationId xmlns:a16="http://schemas.microsoft.com/office/drawing/2014/main" id="{1455F00B-0A34-D431-29EA-2C9DA3D41970}"/>
                </a:ext>
              </a:extLst>
            </p:cNvPr>
            <p:cNvGrpSpPr/>
            <p:nvPr/>
          </p:nvGrpSpPr>
          <p:grpSpPr>
            <a:xfrm>
              <a:off x="994167" y="3874094"/>
              <a:ext cx="2085463" cy="2041251"/>
              <a:chOff x="814936" y="3898723"/>
              <a:chExt cx="2423045" cy="2371676"/>
            </a:xfrm>
          </p:grpSpPr>
          <p:sp>
            <p:nvSpPr>
              <p:cNvPr id="338" name="四角形: 角を丸くする 337">
                <a:extLst>
                  <a:ext uri="{FF2B5EF4-FFF2-40B4-BE49-F238E27FC236}">
                    <a16:creationId xmlns:a16="http://schemas.microsoft.com/office/drawing/2014/main" id="{21878D98-8243-45B8-31DE-A2F953DF0126}"/>
                  </a:ext>
                </a:extLst>
              </p:cNvPr>
              <p:cNvSpPr/>
              <p:nvPr/>
            </p:nvSpPr>
            <p:spPr bwMode="auto">
              <a:xfrm>
                <a:off x="883363" y="3970141"/>
                <a:ext cx="2286190" cy="2228841"/>
              </a:xfrm>
              <a:prstGeom prst="roundRect">
                <a:avLst>
                  <a:gd name="adj" fmla="val 6291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9" name="フリーフォーム: 図形 338">
                <a:extLst>
                  <a:ext uri="{FF2B5EF4-FFF2-40B4-BE49-F238E27FC236}">
                    <a16:creationId xmlns:a16="http://schemas.microsoft.com/office/drawing/2014/main" id="{62970FC4-AC7A-74C5-170A-383E7AECCEBD}"/>
                  </a:ext>
                </a:extLst>
              </p:cNvPr>
              <p:cNvSpPr/>
              <p:nvPr/>
            </p:nvSpPr>
            <p:spPr bwMode="auto">
              <a:xfrm>
                <a:off x="814936" y="3898723"/>
                <a:ext cx="2423045" cy="2371676"/>
              </a:xfrm>
              <a:custGeom>
                <a:avLst/>
                <a:gdLst>
                  <a:gd name="connsiteX0" fmla="*/ 323456 w 3367251"/>
                  <a:gd name="connsiteY0" fmla="*/ 204013 h 3295864"/>
                  <a:gd name="connsiteX1" fmla="*/ 208433 w 3367251"/>
                  <a:gd name="connsiteY1" fmla="*/ 319036 h 3295864"/>
                  <a:gd name="connsiteX2" fmla="*/ 208433 w 3367251"/>
                  <a:gd name="connsiteY2" fmla="*/ 2976828 h 3295864"/>
                  <a:gd name="connsiteX3" fmla="*/ 323456 w 3367251"/>
                  <a:gd name="connsiteY3" fmla="*/ 3091851 h 3295864"/>
                  <a:gd name="connsiteX4" fmla="*/ 3043796 w 3367251"/>
                  <a:gd name="connsiteY4" fmla="*/ 3091851 h 3295864"/>
                  <a:gd name="connsiteX5" fmla="*/ 3158819 w 3367251"/>
                  <a:gd name="connsiteY5" fmla="*/ 2976828 h 3295864"/>
                  <a:gd name="connsiteX6" fmla="*/ 3158819 w 3367251"/>
                  <a:gd name="connsiteY6" fmla="*/ 319036 h 3295864"/>
                  <a:gd name="connsiteX7" fmla="*/ 3043796 w 3367251"/>
                  <a:gd name="connsiteY7" fmla="*/ 204013 h 3295864"/>
                  <a:gd name="connsiteX8" fmla="*/ 239972 w 3367251"/>
                  <a:gd name="connsiteY8" fmla="*/ 0 h 3295864"/>
                  <a:gd name="connsiteX9" fmla="*/ 3127279 w 3367251"/>
                  <a:gd name="connsiteY9" fmla="*/ 0 h 3295864"/>
                  <a:gd name="connsiteX10" fmla="*/ 3367251 w 3367251"/>
                  <a:gd name="connsiteY10" fmla="*/ 239972 h 3295864"/>
                  <a:gd name="connsiteX11" fmla="*/ 3367251 w 3367251"/>
                  <a:gd name="connsiteY11" fmla="*/ 3055892 h 3295864"/>
                  <a:gd name="connsiteX12" fmla="*/ 3127279 w 3367251"/>
                  <a:gd name="connsiteY12" fmla="*/ 3295864 h 3295864"/>
                  <a:gd name="connsiteX13" fmla="*/ 239972 w 3367251"/>
                  <a:gd name="connsiteY13" fmla="*/ 3295864 h 3295864"/>
                  <a:gd name="connsiteX14" fmla="*/ 0 w 3367251"/>
                  <a:gd name="connsiteY14" fmla="*/ 3055892 h 3295864"/>
                  <a:gd name="connsiteX15" fmla="*/ 0 w 3367251"/>
                  <a:gd name="connsiteY15" fmla="*/ 239972 h 3295864"/>
                  <a:gd name="connsiteX16" fmla="*/ 239972 w 3367251"/>
                  <a:gd name="connsiteY16" fmla="*/ 0 h 32958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3367251" h="3295864">
                    <a:moveTo>
                      <a:pt x="323456" y="204013"/>
                    </a:moveTo>
                    <a:cubicBezTo>
                      <a:pt x="259931" y="204013"/>
                      <a:pt x="208433" y="255511"/>
                      <a:pt x="208433" y="319036"/>
                    </a:cubicBezTo>
                    <a:lnTo>
                      <a:pt x="208433" y="2976828"/>
                    </a:lnTo>
                    <a:cubicBezTo>
                      <a:pt x="208433" y="3040353"/>
                      <a:pt x="259931" y="3091851"/>
                      <a:pt x="323456" y="3091851"/>
                    </a:cubicBezTo>
                    <a:lnTo>
                      <a:pt x="3043796" y="3091851"/>
                    </a:lnTo>
                    <a:cubicBezTo>
                      <a:pt x="3107321" y="3091851"/>
                      <a:pt x="3158819" y="3040353"/>
                      <a:pt x="3158819" y="2976828"/>
                    </a:cubicBezTo>
                    <a:lnTo>
                      <a:pt x="3158819" y="319036"/>
                    </a:lnTo>
                    <a:cubicBezTo>
                      <a:pt x="3158819" y="255511"/>
                      <a:pt x="3107321" y="204013"/>
                      <a:pt x="3043796" y="204013"/>
                    </a:cubicBezTo>
                    <a:close/>
                    <a:moveTo>
                      <a:pt x="239972" y="0"/>
                    </a:moveTo>
                    <a:lnTo>
                      <a:pt x="3127279" y="0"/>
                    </a:lnTo>
                    <a:cubicBezTo>
                      <a:pt x="3259812" y="0"/>
                      <a:pt x="3367251" y="107439"/>
                      <a:pt x="3367251" y="239972"/>
                    </a:cubicBezTo>
                    <a:lnTo>
                      <a:pt x="3367251" y="3055892"/>
                    </a:lnTo>
                    <a:cubicBezTo>
                      <a:pt x="3367251" y="3188425"/>
                      <a:pt x="3259812" y="3295864"/>
                      <a:pt x="3127279" y="3295864"/>
                    </a:cubicBezTo>
                    <a:lnTo>
                      <a:pt x="239972" y="3295864"/>
                    </a:lnTo>
                    <a:cubicBezTo>
                      <a:pt x="107439" y="3295864"/>
                      <a:pt x="0" y="3188425"/>
                      <a:pt x="0" y="3055892"/>
                    </a:cubicBezTo>
                    <a:lnTo>
                      <a:pt x="0" y="239972"/>
                    </a:lnTo>
                    <a:cubicBezTo>
                      <a:pt x="0" y="107439"/>
                      <a:pt x="107439" y="0"/>
                      <a:pt x="239972" y="0"/>
                    </a:cubicBezTo>
                    <a:close/>
                  </a:path>
                </a:pathLst>
              </a:cu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340" name="グループ化 339">
                <a:extLst>
                  <a:ext uri="{FF2B5EF4-FFF2-40B4-BE49-F238E27FC236}">
                    <a16:creationId xmlns:a16="http://schemas.microsoft.com/office/drawing/2014/main" id="{EF93F954-37E0-DFE6-6C80-43B0EB6C5AE5}"/>
                  </a:ext>
                </a:extLst>
              </p:cNvPr>
              <p:cNvGrpSpPr/>
              <p:nvPr/>
            </p:nvGrpSpPr>
            <p:grpSpPr>
              <a:xfrm>
                <a:off x="1077033" y="4205416"/>
                <a:ext cx="1883582" cy="1884021"/>
                <a:chOff x="416150" y="905332"/>
                <a:chExt cx="2075472" cy="2075955"/>
              </a:xfrm>
            </p:grpSpPr>
            <p:sp>
              <p:nvSpPr>
                <p:cNvPr id="341" name="角丸四角形 350">
                  <a:extLst>
                    <a:ext uri="{FF2B5EF4-FFF2-40B4-BE49-F238E27FC236}">
                      <a16:creationId xmlns:a16="http://schemas.microsoft.com/office/drawing/2014/main" id="{A29229C3-4605-1A4B-AE8F-E407949AEC0C}"/>
                    </a:ext>
                  </a:extLst>
                </p:cNvPr>
                <p:cNvSpPr/>
                <p:nvPr/>
              </p:nvSpPr>
              <p:spPr>
                <a:xfrm rot="1800000">
                  <a:off x="929933" y="1144143"/>
                  <a:ext cx="768521" cy="517574"/>
                </a:xfrm>
                <a:prstGeom prst="roundRect">
                  <a:avLst>
                    <a:gd name="adj" fmla="val 12879"/>
                  </a:avLst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2" name="角丸四角形 353">
                  <a:extLst>
                    <a:ext uri="{FF2B5EF4-FFF2-40B4-BE49-F238E27FC236}">
                      <a16:creationId xmlns:a16="http://schemas.microsoft.com/office/drawing/2014/main" id="{F217A96D-631C-3437-1C84-EB23F1503232}"/>
                    </a:ext>
                  </a:extLst>
                </p:cNvPr>
                <p:cNvSpPr/>
                <p:nvPr/>
              </p:nvSpPr>
              <p:spPr>
                <a:xfrm rot="1800000">
                  <a:off x="797483" y="1525467"/>
                  <a:ext cx="815170" cy="136011"/>
                </a:xfrm>
                <a:prstGeom prst="roundRect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3" name="フリーフォーム: 図形 342">
                  <a:extLst>
                    <a:ext uri="{FF2B5EF4-FFF2-40B4-BE49-F238E27FC236}">
                      <a16:creationId xmlns:a16="http://schemas.microsoft.com/office/drawing/2014/main" id="{A7C2EB43-0DDE-2979-2E57-0F20E3C7C3DE}"/>
                    </a:ext>
                  </a:extLst>
                </p:cNvPr>
                <p:cNvSpPr/>
                <p:nvPr/>
              </p:nvSpPr>
              <p:spPr>
                <a:xfrm rot="1800000">
                  <a:off x="416150" y="1526627"/>
                  <a:ext cx="815172" cy="1454660"/>
                </a:xfrm>
                <a:custGeom>
                  <a:avLst/>
                  <a:gdLst>
                    <a:gd name="connsiteX0" fmla="*/ 3 w 815172"/>
                    <a:gd name="connsiteY0" fmla="*/ 0 h 1454660"/>
                    <a:gd name="connsiteX1" fmla="*/ 815172 w 815172"/>
                    <a:gd name="connsiteY1" fmla="*/ 0 h 1454660"/>
                    <a:gd name="connsiteX2" fmla="*/ 815169 w 815172"/>
                    <a:gd name="connsiteY2" fmla="*/ 282540 h 1454660"/>
                    <a:gd name="connsiteX3" fmla="*/ 595378 w 815172"/>
                    <a:gd name="connsiteY3" fmla="*/ 502331 h 1454660"/>
                    <a:gd name="connsiteX4" fmla="*/ 485240 w 815172"/>
                    <a:gd name="connsiteY4" fmla="*/ 502331 h 1454660"/>
                    <a:gd name="connsiteX5" fmla="*/ 485238 w 815172"/>
                    <a:gd name="connsiteY5" fmla="*/ 1377004 h 1454660"/>
                    <a:gd name="connsiteX6" fmla="*/ 407583 w 815172"/>
                    <a:gd name="connsiteY6" fmla="*/ 1454660 h 1454660"/>
                    <a:gd name="connsiteX7" fmla="*/ 407584 w 815172"/>
                    <a:gd name="connsiteY7" fmla="*/ 1454659 h 1454660"/>
                    <a:gd name="connsiteX8" fmla="*/ 329929 w 815172"/>
                    <a:gd name="connsiteY8" fmla="*/ 1377003 h 1454660"/>
                    <a:gd name="connsiteX9" fmla="*/ 329929 w 815172"/>
                    <a:gd name="connsiteY9" fmla="*/ 502331 h 1454660"/>
                    <a:gd name="connsiteX10" fmla="*/ 219791 w 815172"/>
                    <a:gd name="connsiteY10" fmla="*/ 502331 h 1454660"/>
                    <a:gd name="connsiteX11" fmla="*/ 0 w 815172"/>
                    <a:gd name="connsiteY11" fmla="*/ 282539 h 1454660"/>
                    <a:gd name="connsiteX12" fmla="*/ 3 w 815172"/>
                    <a:gd name="connsiteY12" fmla="*/ 0 h 1454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15172" h="1454660">
                      <a:moveTo>
                        <a:pt x="3" y="0"/>
                      </a:moveTo>
                      <a:lnTo>
                        <a:pt x="815172" y="0"/>
                      </a:lnTo>
                      <a:cubicBezTo>
                        <a:pt x="815171" y="94180"/>
                        <a:pt x="815171" y="188359"/>
                        <a:pt x="815169" y="282540"/>
                      </a:cubicBezTo>
                      <a:cubicBezTo>
                        <a:pt x="693782" y="282539"/>
                        <a:pt x="595378" y="380943"/>
                        <a:pt x="595378" y="502331"/>
                      </a:cubicBezTo>
                      <a:lnTo>
                        <a:pt x="485240" y="502331"/>
                      </a:lnTo>
                      <a:cubicBezTo>
                        <a:pt x="485240" y="793889"/>
                        <a:pt x="485238" y="1085446"/>
                        <a:pt x="485238" y="1377004"/>
                      </a:cubicBezTo>
                      <a:cubicBezTo>
                        <a:pt x="485238" y="1419892"/>
                        <a:pt x="450471" y="1454660"/>
                        <a:pt x="407583" y="1454660"/>
                      </a:cubicBezTo>
                      <a:lnTo>
                        <a:pt x="407584" y="1454659"/>
                      </a:lnTo>
                      <a:cubicBezTo>
                        <a:pt x="364696" y="1454659"/>
                        <a:pt x="329929" y="1419891"/>
                        <a:pt x="329929" y="1377003"/>
                      </a:cubicBezTo>
                      <a:lnTo>
                        <a:pt x="329929" y="502331"/>
                      </a:lnTo>
                      <a:lnTo>
                        <a:pt x="219791" y="502331"/>
                      </a:lnTo>
                      <a:cubicBezTo>
                        <a:pt x="219791" y="380943"/>
                        <a:pt x="121388" y="282540"/>
                        <a:pt x="0" y="282539"/>
                      </a:cubicBezTo>
                      <a:cubicBezTo>
                        <a:pt x="1" y="188359"/>
                        <a:pt x="1" y="94180"/>
                        <a:pt x="3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4" name="フリーフォーム: 図形 343">
                  <a:extLst>
                    <a:ext uri="{FF2B5EF4-FFF2-40B4-BE49-F238E27FC236}">
                      <a16:creationId xmlns:a16="http://schemas.microsoft.com/office/drawing/2014/main" id="{98EDC2B0-16E1-F472-EDEC-7EFA74C31840}"/>
                    </a:ext>
                  </a:extLst>
                </p:cNvPr>
                <p:cNvSpPr/>
                <p:nvPr/>
              </p:nvSpPr>
              <p:spPr>
                <a:xfrm>
                  <a:off x="902134" y="905332"/>
                  <a:ext cx="1589488" cy="1000689"/>
                </a:xfrm>
                <a:custGeom>
                  <a:avLst/>
                  <a:gdLst>
                    <a:gd name="connsiteX0" fmla="*/ 1168217 w 1262760"/>
                    <a:gd name="connsiteY0" fmla="*/ 667310 h 794992"/>
                    <a:gd name="connsiteX1" fmla="*/ 1201350 w 1262760"/>
                    <a:gd name="connsiteY1" fmla="*/ 675600 h 794992"/>
                    <a:gd name="connsiteX2" fmla="*/ 1259725 w 1262760"/>
                    <a:gd name="connsiteY2" fmla="*/ 763336 h 794992"/>
                    <a:gd name="connsiteX3" fmla="*/ 1156844 w 1262760"/>
                    <a:gd name="connsiteY3" fmla="*/ 786158 h 794992"/>
                    <a:gd name="connsiteX4" fmla="*/ 1098469 w 1262760"/>
                    <a:gd name="connsiteY4" fmla="*/ 698422 h 794992"/>
                    <a:gd name="connsiteX5" fmla="*/ 1168217 w 1262760"/>
                    <a:gd name="connsiteY5" fmla="*/ 667310 h 794992"/>
                    <a:gd name="connsiteX6" fmla="*/ 950889 w 1262760"/>
                    <a:gd name="connsiteY6" fmla="*/ 443000 h 794992"/>
                    <a:gd name="connsiteX7" fmla="*/ 975519 w 1262760"/>
                    <a:gd name="connsiteY7" fmla="*/ 448772 h 794992"/>
                    <a:gd name="connsiteX8" fmla="*/ 1016845 w 1262760"/>
                    <a:gd name="connsiteY8" fmla="*/ 518124 h 794992"/>
                    <a:gd name="connsiteX9" fmla="*/ 938995 w 1262760"/>
                    <a:gd name="connsiteY9" fmla="*/ 539502 h 794992"/>
                    <a:gd name="connsiteX10" fmla="*/ 897669 w 1262760"/>
                    <a:gd name="connsiteY10" fmla="*/ 470150 h 794992"/>
                    <a:gd name="connsiteX11" fmla="*/ 950889 w 1262760"/>
                    <a:gd name="connsiteY11" fmla="*/ 443000 h 794992"/>
                    <a:gd name="connsiteX12" fmla="*/ 184513 w 1262760"/>
                    <a:gd name="connsiteY12" fmla="*/ 56 h 794992"/>
                    <a:gd name="connsiteX13" fmla="*/ 205159 w 1262760"/>
                    <a:gd name="connsiteY13" fmla="*/ 2505 h 794992"/>
                    <a:gd name="connsiteX14" fmla="*/ 350529 w 1262760"/>
                    <a:gd name="connsiteY14" fmla="*/ 68450 h 794992"/>
                    <a:gd name="connsiteX15" fmla="*/ 435909 w 1262760"/>
                    <a:gd name="connsiteY15" fmla="*/ 157311 h 794992"/>
                    <a:gd name="connsiteX16" fmla="*/ 561255 w 1262760"/>
                    <a:gd name="connsiteY16" fmla="*/ 208098 h 794992"/>
                    <a:gd name="connsiteX17" fmla="*/ 750511 w 1262760"/>
                    <a:gd name="connsiteY17" fmla="*/ 310171 h 794992"/>
                    <a:gd name="connsiteX18" fmla="*/ 818565 w 1262760"/>
                    <a:gd name="connsiteY18" fmla="*/ 385432 h 794992"/>
                    <a:gd name="connsiteX19" fmla="*/ 736158 w 1262760"/>
                    <a:gd name="connsiteY19" fmla="*/ 409793 h 794992"/>
                    <a:gd name="connsiteX20" fmla="*/ 786662 w 1262760"/>
                    <a:gd name="connsiteY20" fmla="*/ 521681 h 794992"/>
                    <a:gd name="connsiteX21" fmla="*/ 832604 w 1262760"/>
                    <a:gd name="connsiteY21" fmla="*/ 616547 h 794992"/>
                    <a:gd name="connsiteX22" fmla="*/ 950275 w 1262760"/>
                    <a:gd name="connsiteY22" fmla="*/ 655709 h 794992"/>
                    <a:gd name="connsiteX23" fmla="*/ 1008983 w 1262760"/>
                    <a:gd name="connsiteY23" fmla="*/ 747155 h 794992"/>
                    <a:gd name="connsiteX24" fmla="*/ 853739 w 1262760"/>
                    <a:gd name="connsiteY24" fmla="*/ 729464 h 794992"/>
                    <a:gd name="connsiteX25" fmla="*/ 741300 w 1262760"/>
                    <a:gd name="connsiteY25" fmla="*/ 556639 h 794992"/>
                    <a:gd name="connsiteX26" fmla="*/ 679141 w 1262760"/>
                    <a:gd name="connsiteY26" fmla="*/ 545930 h 794992"/>
                    <a:gd name="connsiteX27" fmla="*/ 766689 w 1262760"/>
                    <a:gd name="connsiteY27" fmla="*/ 668415 h 794992"/>
                    <a:gd name="connsiteX28" fmla="*/ 702973 w 1262760"/>
                    <a:gd name="connsiteY28" fmla="*/ 660404 h 794992"/>
                    <a:gd name="connsiteX29" fmla="*/ 580772 w 1262760"/>
                    <a:gd name="connsiteY29" fmla="*/ 510718 h 794992"/>
                    <a:gd name="connsiteX30" fmla="*/ 563363 w 1262760"/>
                    <a:gd name="connsiteY30" fmla="*/ 428729 h 794992"/>
                    <a:gd name="connsiteX31" fmla="*/ 513858 w 1262760"/>
                    <a:gd name="connsiteY31" fmla="*/ 439713 h 794992"/>
                    <a:gd name="connsiteX32" fmla="*/ 484876 w 1262760"/>
                    <a:gd name="connsiteY32" fmla="*/ 527292 h 794992"/>
                    <a:gd name="connsiteX33" fmla="*/ 442131 w 1262760"/>
                    <a:gd name="connsiteY33" fmla="*/ 495419 h 794992"/>
                    <a:gd name="connsiteX34" fmla="*/ 467692 w 1262760"/>
                    <a:gd name="connsiteY34" fmla="*/ 395074 h 794992"/>
                    <a:gd name="connsiteX35" fmla="*/ 408760 w 1262760"/>
                    <a:gd name="connsiteY35" fmla="*/ 353856 h 794992"/>
                    <a:gd name="connsiteX36" fmla="*/ 292311 w 1262760"/>
                    <a:gd name="connsiteY36" fmla="*/ 387339 h 794992"/>
                    <a:gd name="connsiteX37" fmla="*/ 299712 w 1262760"/>
                    <a:gd name="connsiteY37" fmla="*/ 287300 h 794992"/>
                    <a:gd name="connsiteX38" fmla="*/ 197892 w 1262760"/>
                    <a:gd name="connsiteY38" fmla="*/ 332826 h 794992"/>
                    <a:gd name="connsiteX39" fmla="*/ 183904 w 1262760"/>
                    <a:gd name="connsiteY39" fmla="*/ 263602 h 794992"/>
                    <a:gd name="connsiteX40" fmla="*/ 135457 w 1262760"/>
                    <a:gd name="connsiteY40" fmla="*/ 210452 h 794992"/>
                    <a:gd name="connsiteX41" fmla="*/ 1876 w 1262760"/>
                    <a:gd name="connsiteY41" fmla="*/ 273610 h 794992"/>
                    <a:gd name="connsiteX42" fmla="*/ 59922 w 1262760"/>
                    <a:gd name="connsiteY42" fmla="*/ 166842 h 794992"/>
                    <a:gd name="connsiteX43" fmla="*/ 100112 w 1262760"/>
                    <a:gd name="connsiteY43" fmla="*/ 78540 h 794992"/>
                    <a:gd name="connsiteX44" fmla="*/ 148283 w 1262760"/>
                    <a:gd name="connsiteY44" fmla="*/ 20026 h 794992"/>
                    <a:gd name="connsiteX45" fmla="*/ 184513 w 1262760"/>
                    <a:gd name="connsiteY45" fmla="*/ 56 h 794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</a:cxnLst>
                  <a:rect l="l" t="t" r="r" b="b"/>
                  <a:pathLst>
                    <a:path w="1262760" h="794992">
                      <a:moveTo>
                        <a:pt x="1168217" y="667310"/>
                      </a:moveTo>
                      <a:cubicBezTo>
                        <a:pt x="1178989" y="668396"/>
                        <a:pt x="1190217" y="671119"/>
                        <a:pt x="1201350" y="675600"/>
                      </a:cubicBezTo>
                      <a:cubicBezTo>
                        <a:pt x="1245879" y="693525"/>
                        <a:pt x="1272015" y="732806"/>
                        <a:pt x="1259725" y="763336"/>
                      </a:cubicBezTo>
                      <a:cubicBezTo>
                        <a:pt x="1247435" y="793866"/>
                        <a:pt x="1201374" y="804084"/>
                        <a:pt x="1156844" y="786158"/>
                      </a:cubicBezTo>
                      <a:cubicBezTo>
                        <a:pt x="1112315" y="768233"/>
                        <a:pt x="1086179" y="728952"/>
                        <a:pt x="1098469" y="698422"/>
                      </a:cubicBezTo>
                      <a:cubicBezTo>
                        <a:pt x="1107686" y="675525"/>
                        <a:pt x="1135900" y="664053"/>
                        <a:pt x="1168217" y="667310"/>
                      </a:cubicBezTo>
                      <a:close/>
                      <a:moveTo>
                        <a:pt x="950889" y="443000"/>
                      </a:moveTo>
                      <a:cubicBezTo>
                        <a:pt x="958942" y="443574"/>
                        <a:pt x="967291" y="445460"/>
                        <a:pt x="975519" y="448772"/>
                      </a:cubicBezTo>
                      <a:cubicBezTo>
                        <a:pt x="1008428" y="462020"/>
                        <a:pt x="1026931" y="493070"/>
                        <a:pt x="1016845" y="518124"/>
                      </a:cubicBezTo>
                      <a:cubicBezTo>
                        <a:pt x="1006760" y="543179"/>
                        <a:pt x="971905" y="552750"/>
                        <a:pt x="938995" y="539502"/>
                      </a:cubicBezTo>
                      <a:cubicBezTo>
                        <a:pt x="906086" y="526255"/>
                        <a:pt x="887583" y="495204"/>
                        <a:pt x="897669" y="470150"/>
                      </a:cubicBezTo>
                      <a:cubicBezTo>
                        <a:pt x="905233" y="451359"/>
                        <a:pt x="926730" y="441277"/>
                        <a:pt x="950889" y="443000"/>
                      </a:cubicBezTo>
                      <a:close/>
                      <a:moveTo>
                        <a:pt x="184513" y="56"/>
                      </a:moveTo>
                      <a:cubicBezTo>
                        <a:pt x="190058" y="-218"/>
                        <a:pt x="196732" y="488"/>
                        <a:pt x="205159" y="2505"/>
                      </a:cubicBezTo>
                      <a:cubicBezTo>
                        <a:pt x="238866" y="10576"/>
                        <a:pt x="309753" y="42510"/>
                        <a:pt x="350529" y="68450"/>
                      </a:cubicBezTo>
                      <a:cubicBezTo>
                        <a:pt x="391305" y="94390"/>
                        <a:pt x="400788" y="134036"/>
                        <a:pt x="435909" y="157311"/>
                      </a:cubicBezTo>
                      <a:cubicBezTo>
                        <a:pt x="471030" y="180585"/>
                        <a:pt x="508821" y="182621"/>
                        <a:pt x="561255" y="208098"/>
                      </a:cubicBezTo>
                      <a:cubicBezTo>
                        <a:pt x="613689" y="233575"/>
                        <a:pt x="707626" y="280616"/>
                        <a:pt x="750511" y="310171"/>
                      </a:cubicBezTo>
                      <a:cubicBezTo>
                        <a:pt x="793396" y="339727"/>
                        <a:pt x="820957" y="368828"/>
                        <a:pt x="818565" y="385432"/>
                      </a:cubicBezTo>
                      <a:cubicBezTo>
                        <a:pt x="816173" y="402035"/>
                        <a:pt x="741475" y="387085"/>
                        <a:pt x="736158" y="409793"/>
                      </a:cubicBezTo>
                      <a:cubicBezTo>
                        <a:pt x="730841" y="432501"/>
                        <a:pt x="770587" y="487221"/>
                        <a:pt x="786662" y="521681"/>
                      </a:cubicBezTo>
                      <a:cubicBezTo>
                        <a:pt x="802736" y="556140"/>
                        <a:pt x="805336" y="594209"/>
                        <a:pt x="832604" y="616547"/>
                      </a:cubicBezTo>
                      <a:cubicBezTo>
                        <a:pt x="859873" y="638886"/>
                        <a:pt x="920878" y="633941"/>
                        <a:pt x="950275" y="655709"/>
                      </a:cubicBezTo>
                      <a:cubicBezTo>
                        <a:pt x="979671" y="677477"/>
                        <a:pt x="1025073" y="734863"/>
                        <a:pt x="1008983" y="747155"/>
                      </a:cubicBezTo>
                      <a:cubicBezTo>
                        <a:pt x="992894" y="759448"/>
                        <a:pt x="898353" y="761216"/>
                        <a:pt x="853739" y="729464"/>
                      </a:cubicBezTo>
                      <a:cubicBezTo>
                        <a:pt x="809125" y="697711"/>
                        <a:pt x="770400" y="587228"/>
                        <a:pt x="741300" y="556639"/>
                      </a:cubicBezTo>
                      <a:cubicBezTo>
                        <a:pt x="712200" y="526050"/>
                        <a:pt x="674909" y="527301"/>
                        <a:pt x="679141" y="545930"/>
                      </a:cubicBezTo>
                      <a:cubicBezTo>
                        <a:pt x="683372" y="564559"/>
                        <a:pt x="762717" y="649336"/>
                        <a:pt x="766689" y="668415"/>
                      </a:cubicBezTo>
                      <a:cubicBezTo>
                        <a:pt x="770661" y="687494"/>
                        <a:pt x="733959" y="686687"/>
                        <a:pt x="702973" y="660404"/>
                      </a:cubicBezTo>
                      <a:cubicBezTo>
                        <a:pt x="671987" y="634121"/>
                        <a:pt x="604040" y="549331"/>
                        <a:pt x="580772" y="510718"/>
                      </a:cubicBezTo>
                      <a:cubicBezTo>
                        <a:pt x="557503" y="472106"/>
                        <a:pt x="574516" y="440563"/>
                        <a:pt x="563363" y="428729"/>
                      </a:cubicBezTo>
                      <a:cubicBezTo>
                        <a:pt x="552211" y="416895"/>
                        <a:pt x="526940" y="423286"/>
                        <a:pt x="513858" y="439713"/>
                      </a:cubicBezTo>
                      <a:cubicBezTo>
                        <a:pt x="500777" y="456140"/>
                        <a:pt x="496831" y="518008"/>
                        <a:pt x="484876" y="527292"/>
                      </a:cubicBezTo>
                      <a:cubicBezTo>
                        <a:pt x="472922" y="536576"/>
                        <a:pt x="444995" y="517455"/>
                        <a:pt x="442131" y="495419"/>
                      </a:cubicBezTo>
                      <a:cubicBezTo>
                        <a:pt x="439266" y="473382"/>
                        <a:pt x="473254" y="418668"/>
                        <a:pt x="467692" y="395074"/>
                      </a:cubicBezTo>
                      <a:cubicBezTo>
                        <a:pt x="462130" y="371481"/>
                        <a:pt x="437990" y="355145"/>
                        <a:pt x="408760" y="353856"/>
                      </a:cubicBezTo>
                      <a:cubicBezTo>
                        <a:pt x="379530" y="352567"/>
                        <a:pt x="310486" y="398431"/>
                        <a:pt x="292311" y="387339"/>
                      </a:cubicBezTo>
                      <a:cubicBezTo>
                        <a:pt x="274137" y="376246"/>
                        <a:pt x="315448" y="296386"/>
                        <a:pt x="299712" y="287300"/>
                      </a:cubicBezTo>
                      <a:cubicBezTo>
                        <a:pt x="283975" y="278214"/>
                        <a:pt x="217193" y="336775"/>
                        <a:pt x="197892" y="332826"/>
                      </a:cubicBezTo>
                      <a:cubicBezTo>
                        <a:pt x="178591" y="328876"/>
                        <a:pt x="194310" y="283997"/>
                        <a:pt x="183904" y="263602"/>
                      </a:cubicBezTo>
                      <a:cubicBezTo>
                        <a:pt x="173498" y="243206"/>
                        <a:pt x="165795" y="208784"/>
                        <a:pt x="135457" y="210452"/>
                      </a:cubicBezTo>
                      <a:cubicBezTo>
                        <a:pt x="105119" y="212120"/>
                        <a:pt x="14465" y="280878"/>
                        <a:pt x="1876" y="273610"/>
                      </a:cubicBezTo>
                      <a:cubicBezTo>
                        <a:pt x="-10713" y="266342"/>
                        <a:pt x="43549" y="199353"/>
                        <a:pt x="59922" y="166842"/>
                      </a:cubicBezTo>
                      <a:cubicBezTo>
                        <a:pt x="76294" y="134330"/>
                        <a:pt x="85385" y="103010"/>
                        <a:pt x="100112" y="78540"/>
                      </a:cubicBezTo>
                      <a:cubicBezTo>
                        <a:pt x="114839" y="54071"/>
                        <a:pt x="130775" y="32698"/>
                        <a:pt x="148283" y="20026"/>
                      </a:cubicBezTo>
                      <a:cubicBezTo>
                        <a:pt x="161414" y="10521"/>
                        <a:pt x="167880" y="879"/>
                        <a:pt x="184513" y="56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 dirty="0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grpSp>
        <p:nvGrpSpPr>
          <p:cNvPr id="373" name="グループ化 372">
            <a:extLst>
              <a:ext uri="{FF2B5EF4-FFF2-40B4-BE49-F238E27FC236}">
                <a16:creationId xmlns:a16="http://schemas.microsoft.com/office/drawing/2014/main" id="{5FF5B420-D256-8E05-F56D-9BE460C94BF7}"/>
              </a:ext>
            </a:extLst>
          </p:cNvPr>
          <p:cNvGrpSpPr/>
          <p:nvPr/>
        </p:nvGrpSpPr>
        <p:grpSpPr>
          <a:xfrm>
            <a:off x="3939289" y="3874094"/>
            <a:ext cx="2085463" cy="2407378"/>
            <a:chOff x="3939289" y="3874094"/>
            <a:chExt cx="2085463" cy="2407378"/>
          </a:xfrm>
        </p:grpSpPr>
        <p:sp>
          <p:nvSpPr>
            <p:cNvPr id="288" name="テキスト ボックス 48">
              <a:extLst>
                <a:ext uri="{FF2B5EF4-FFF2-40B4-BE49-F238E27FC236}">
                  <a16:creationId xmlns:a16="http://schemas.microsoft.com/office/drawing/2014/main" id="{C1C5F274-2BAA-7B65-B3AB-3A93FE52F0BA}"/>
                </a:ext>
              </a:extLst>
            </p:cNvPr>
            <p:cNvSpPr txBox="1"/>
            <p:nvPr/>
          </p:nvSpPr>
          <p:spPr>
            <a:xfrm>
              <a:off x="4142587" y="5983729"/>
              <a:ext cx="1670016" cy="297743"/>
            </a:xfrm>
            <a:prstGeom prst="rect">
              <a:avLst/>
            </a:prstGeom>
            <a:noFill/>
          </p:spPr>
          <p:txBody>
            <a:bodyPr wrap="square" numCol="1" rtlCol="0">
              <a:prstTxWarp prst="textPlai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ペンキ塗立て</a:t>
              </a:r>
            </a:p>
          </p:txBody>
        </p:sp>
        <p:grpSp>
          <p:nvGrpSpPr>
            <p:cNvPr id="345" name="グループ化 344">
              <a:extLst>
                <a:ext uri="{FF2B5EF4-FFF2-40B4-BE49-F238E27FC236}">
                  <a16:creationId xmlns:a16="http://schemas.microsoft.com/office/drawing/2014/main" id="{82623948-AFC8-07D7-1DE5-AE9883621D22}"/>
                </a:ext>
              </a:extLst>
            </p:cNvPr>
            <p:cNvGrpSpPr/>
            <p:nvPr/>
          </p:nvGrpSpPr>
          <p:grpSpPr>
            <a:xfrm>
              <a:off x="3939289" y="3874094"/>
              <a:ext cx="2085463" cy="2041251"/>
              <a:chOff x="3878306" y="4156280"/>
              <a:chExt cx="2212869" cy="2165956"/>
            </a:xfrm>
          </p:grpSpPr>
          <p:sp>
            <p:nvSpPr>
              <p:cNvPr id="346" name="四角形: 角を丸くする 345">
                <a:extLst>
                  <a:ext uri="{FF2B5EF4-FFF2-40B4-BE49-F238E27FC236}">
                    <a16:creationId xmlns:a16="http://schemas.microsoft.com/office/drawing/2014/main" id="{3758E7E2-4A66-9D8C-F22D-11D2F6AF30B3}"/>
                  </a:ext>
                </a:extLst>
              </p:cNvPr>
              <p:cNvSpPr/>
              <p:nvPr/>
            </p:nvSpPr>
            <p:spPr bwMode="auto">
              <a:xfrm>
                <a:off x="3946733" y="4215310"/>
                <a:ext cx="2087884" cy="2035509"/>
              </a:xfrm>
              <a:prstGeom prst="roundRect">
                <a:avLst>
                  <a:gd name="adj" fmla="val 6291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フリーフォーム: 図形 346">
                <a:extLst>
                  <a:ext uri="{FF2B5EF4-FFF2-40B4-BE49-F238E27FC236}">
                    <a16:creationId xmlns:a16="http://schemas.microsoft.com/office/drawing/2014/main" id="{031B8315-3188-9581-CA29-FFEAA649D408}"/>
                  </a:ext>
                </a:extLst>
              </p:cNvPr>
              <p:cNvSpPr/>
              <p:nvPr/>
            </p:nvSpPr>
            <p:spPr bwMode="auto">
              <a:xfrm>
                <a:off x="3878306" y="4156280"/>
                <a:ext cx="2212869" cy="2165956"/>
              </a:xfrm>
              <a:custGeom>
                <a:avLst/>
                <a:gdLst>
                  <a:gd name="connsiteX0" fmla="*/ 323456 w 3367251"/>
                  <a:gd name="connsiteY0" fmla="*/ 204013 h 3295864"/>
                  <a:gd name="connsiteX1" fmla="*/ 208433 w 3367251"/>
                  <a:gd name="connsiteY1" fmla="*/ 319036 h 3295864"/>
                  <a:gd name="connsiteX2" fmla="*/ 208433 w 3367251"/>
                  <a:gd name="connsiteY2" fmla="*/ 2976828 h 3295864"/>
                  <a:gd name="connsiteX3" fmla="*/ 323456 w 3367251"/>
                  <a:gd name="connsiteY3" fmla="*/ 3091851 h 3295864"/>
                  <a:gd name="connsiteX4" fmla="*/ 3043796 w 3367251"/>
                  <a:gd name="connsiteY4" fmla="*/ 3091851 h 3295864"/>
                  <a:gd name="connsiteX5" fmla="*/ 3158819 w 3367251"/>
                  <a:gd name="connsiteY5" fmla="*/ 2976828 h 3295864"/>
                  <a:gd name="connsiteX6" fmla="*/ 3158819 w 3367251"/>
                  <a:gd name="connsiteY6" fmla="*/ 319036 h 3295864"/>
                  <a:gd name="connsiteX7" fmla="*/ 3043796 w 3367251"/>
                  <a:gd name="connsiteY7" fmla="*/ 204013 h 3295864"/>
                  <a:gd name="connsiteX8" fmla="*/ 239972 w 3367251"/>
                  <a:gd name="connsiteY8" fmla="*/ 0 h 3295864"/>
                  <a:gd name="connsiteX9" fmla="*/ 3127279 w 3367251"/>
                  <a:gd name="connsiteY9" fmla="*/ 0 h 3295864"/>
                  <a:gd name="connsiteX10" fmla="*/ 3367251 w 3367251"/>
                  <a:gd name="connsiteY10" fmla="*/ 239972 h 3295864"/>
                  <a:gd name="connsiteX11" fmla="*/ 3367251 w 3367251"/>
                  <a:gd name="connsiteY11" fmla="*/ 3055892 h 3295864"/>
                  <a:gd name="connsiteX12" fmla="*/ 3127279 w 3367251"/>
                  <a:gd name="connsiteY12" fmla="*/ 3295864 h 3295864"/>
                  <a:gd name="connsiteX13" fmla="*/ 239972 w 3367251"/>
                  <a:gd name="connsiteY13" fmla="*/ 3295864 h 3295864"/>
                  <a:gd name="connsiteX14" fmla="*/ 0 w 3367251"/>
                  <a:gd name="connsiteY14" fmla="*/ 3055892 h 3295864"/>
                  <a:gd name="connsiteX15" fmla="*/ 0 w 3367251"/>
                  <a:gd name="connsiteY15" fmla="*/ 239972 h 3295864"/>
                  <a:gd name="connsiteX16" fmla="*/ 239972 w 3367251"/>
                  <a:gd name="connsiteY16" fmla="*/ 0 h 32958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3367251" h="3295864">
                    <a:moveTo>
                      <a:pt x="323456" y="204013"/>
                    </a:moveTo>
                    <a:cubicBezTo>
                      <a:pt x="259931" y="204013"/>
                      <a:pt x="208433" y="255511"/>
                      <a:pt x="208433" y="319036"/>
                    </a:cubicBezTo>
                    <a:lnTo>
                      <a:pt x="208433" y="2976828"/>
                    </a:lnTo>
                    <a:cubicBezTo>
                      <a:pt x="208433" y="3040353"/>
                      <a:pt x="259931" y="3091851"/>
                      <a:pt x="323456" y="3091851"/>
                    </a:cubicBezTo>
                    <a:lnTo>
                      <a:pt x="3043796" y="3091851"/>
                    </a:lnTo>
                    <a:cubicBezTo>
                      <a:pt x="3107321" y="3091851"/>
                      <a:pt x="3158819" y="3040353"/>
                      <a:pt x="3158819" y="2976828"/>
                    </a:cubicBezTo>
                    <a:lnTo>
                      <a:pt x="3158819" y="319036"/>
                    </a:lnTo>
                    <a:cubicBezTo>
                      <a:pt x="3158819" y="255511"/>
                      <a:pt x="3107321" y="204013"/>
                      <a:pt x="3043796" y="204013"/>
                    </a:cubicBezTo>
                    <a:close/>
                    <a:moveTo>
                      <a:pt x="239972" y="0"/>
                    </a:moveTo>
                    <a:lnTo>
                      <a:pt x="3127279" y="0"/>
                    </a:lnTo>
                    <a:cubicBezTo>
                      <a:pt x="3259812" y="0"/>
                      <a:pt x="3367251" y="107439"/>
                      <a:pt x="3367251" y="239972"/>
                    </a:cubicBezTo>
                    <a:lnTo>
                      <a:pt x="3367251" y="3055892"/>
                    </a:lnTo>
                    <a:cubicBezTo>
                      <a:pt x="3367251" y="3188425"/>
                      <a:pt x="3259812" y="3295864"/>
                      <a:pt x="3127279" y="3295864"/>
                    </a:cubicBezTo>
                    <a:lnTo>
                      <a:pt x="239972" y="3295864"/>
                    </a:lnTo>
                    <a:cubicBezTo>
                      <a:pt x="107439" y="3295864"/>
                      <a:pt x="0" y="3188425"/>
                      <a:pt x="0" y="3055892"/>
                    </a:cubicBezTo>
                    <a:lnTo>
                      <a:pt x="0" y="239972"/>
                    </a:lnTo>
                    <a:cubicBezTo>
                      <a:pt x="0" y="107439"/>
                      <a:pt x="107439" y="0"/>
                      <a:pt x="239972" y="0"/>
                    </a:cubicBezTo>
                    <a:close/>
                  </a:path>
                </a:pathLst>
              </a:cu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348" name="グループ化 347">
                <a:extLst>
                  <a:ext uri="{FF2B5EF4-FFF2-40B4-BE49-F238E27FC236}">
                    <a16:creationId xmlns:a16="http://schemas.microsoft.com/office/drawing/2014/main" id="{C3581AD5-2B71-A202-BED7-93F4DD61FCED}"/>
                  </a:ext>
                </a:extLst>
              </p:cNvPr>
              <p:cNvGrpSpPr/>
              <p:nvPr/>
            </p:nvGrpSpPr>
            <p:grpSpPr>
              <a:xfrm>
                <a:off x="4399781" y="4262230"/>
                <a:ext cx="1260383" cy="1931817"/>
                <a:chOff x="-656339" y="2296342"/>
                <a:chExt cx="1380093" cy="2115299"/>
              </a:xfrm>
            </p:grpSpPr>
            <p:sp>
              <p:nvSpPr>
                <p:cNvPr id="349" name="円: 塗りつぶしなし 348">
                  <a:extLst>
                    <a:ext uri="{FF2B5EF4-FFF2-40B4-BE49-F238E27FC236}">
                      <a16:creationId xmlns:a16="http://schemas.microsoft.com/office/drawing/2014/main" id="{A3782A69-79E6-DC72-721D-1B1F04145106}"/>
                    </a:ext>
                  </a:extLst>
                </p:cNvPr>
                <p:cNvSpPr/>
                <p:nvPr/>
              </p:nvSpPr>
              <p:spPr>
                <a:xfrm>
                  <a:off x="-627342" y="2296342"/>
                  <a:ext cx="1317376" cy="1317376"/>
                </a:xfrm>
                <a:prstGeom prst="donut">
                  <a:avLst>
                    <a:gd name="adj" fmla="val 5225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317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350" name="フリーフォーム: 図形 349">
                  <a:extLst>
                    <a:ext uri="{FF2B5EF4-FFF2-40B4-BE49-F238E27FC236}">
                      <a16:creationId xmlns:a16="http://schemas.microsoft.com/office/drawing/2014/main" id="{2A978C64-9E7D-C802-DE1C-B8A49EBBEDB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-620211" y="3101396"/>
                  <a:ext cx="1310245" cy="1310245"/>
                </a:xfrm>
                <a:custGeom>
                  <a:avLst/>
                  <a:gdLst>
                    <a:gd name="connsiteX0" fmla="*/ 1310245 w 1310245"/>
                    <a:gd name="connsiteY0" fmla="*/ 0 h 1310245"/>
                    <a:gd name="connsiteX1" fmla="*/ 0 w 1310245"/>
                    <a:gd name="connsiteY1" fmla="*/ 0 h 1310245"/>
                    <a:gd name="connsiteX2" fmla="*/ 105972 w 1310245"/>
                    <a:gd name="connsiteY2" fmla="*/ 1093477 h 1310245"/>
                    <a:gd name="connsiteX3" fmla="*/ 108689 w 1310245"/>
                    <a:gd name="connsiteY3" fmla="*/ 1093477 h 1310245"/>
                    <a:gd name="connsiteX4" fmla="*/ 119492 w 1310245"/>
                    <a:gd name="connsiteY4" fmla="*/ 1136201 h 1310245"/>
                    <a:gd name="connsiteX5" fmla="*/ 655123 w 1310245"/>
                    <a:gd name="connsiteY5" fmla="*/ 1310245 h 1310245"/>
                    <a:gd name="connsiteX6" fmla="*/ 1190754 w 1310245"/>
                    <a:gd name="connsiteY6" fmla="*/ 1136201 h 1310245"/>
                    <a:gd name="connsiteX7" fmla="*/ 1201557 w 1310245"/>
                    <a:gd name="connsiteY7" fmla="*/ 1093477 h 1310245"/>
                    <a:gd name="connsiteX8" fmla="*/ 1204273 w 1310245"/>
                    <a:gd name="connsiteY8" fmla="*/ 1093477 h 13102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310245" h="1310245">
                      <a:moveTo>
                        <a:pt x="1310245" y="0"/>
                      </a:moveTo>
                      <a:lnTo>
                        <a:pt x="0" y="0"/>
                      </a:lnTo>
                      <a:lnTo>
                        <a:pt x="105972" y="1093477"/>
                      </a:lnTo>
                      <a:lnTo>
                        <a:pt x="108689" y="1093477"/>
                      </a:lnTo>
                      <a:lnTo>
                        <a:pt x="119492" y="1136201"/>
                      </a:lnTo>
                      <a:cubicBezTo>
                        <a:pt x="170473" y="1235528"/>
                        <a:pt x="390912" y="1310245"/>
                        <a:pt x="655123" y="1310245"/>
                      </a:cubicBezTo>
                      <a:cubicBezTo>
                        <a:pt x="919334" y="1310245"/>
                        <a:pt x="1139773" y="1235528"/>
                        <a:pt x="1190754" y="1136201"/>
                      </a:cubicBezTo>
                      <a:lnTo>
                        <a:pt x="1201557" y="1093477"/>
                      </a:lnTo>
                      <a:lnTo>
                        <a:pt x="1204273" y="1093477"/>
                      </a:lnTo>
                      <a:close/>
                    </a:path>
                  </a:pathLst>
                </a:custGeom>
                <a:solidFill>
                  <a:srgbClr val="C0C0C0"/>
                </a:solidFill>
                <a:ln w="31750">
                  <a:solidFill>
                    <a:schemeClr val="tx1"/>
                  </a:solidFill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351" name="Oval 45">
                  <a:extLst>
                    <a:ext uri="{FF2B5EF4-FFF2-40B4-BE49-F238E27FC236}">
                      <a16:creationId xmlns:a16="http://schemas.microsoft.com/office/drawing/2014/main" id="{955A1FBA-52F9-A5EC-2619-22B45CED907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-620211" y="2884627"/>
                  <a:ext cx="1310245" cy="435946"/>
                </a:xfrm>
                <a:prstGeom prst="ellipse">
                  <a:avLst/>
                </a:prstGeom>
                <a:solidFill>
                  <a:srgbClr val="C0C0C0"/>
                </a:solidFill>
                <a:ln w="317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352" name="Oval 46">
                  <a:extLst>
                    <a:ext uri="{FF2B5EF4-FFF2-40B4-BE49-F238E27FC236}">
                      <a16:creationId xmlns:a16="http://schemas.microsoft.com/office/drawing/2014/main" id="{5D19358E-984B-DF2B-6B2A-D2EAAB8E2B7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-620211" y="2884627"/>
                  <a:ext cx="1310245" cy="435946"/>
                </a:xfrm>
                <a:prstGeom prst="ellipse">
                  <a:avLst/>
                </a:prstGeom>
                <a:solidFill>
                  <a:srgbClr val="808080"/>
                </a:solidFill>
                <a:ln w="317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353" name="Oval 47">
                  <a:extLst>
                    <a:ext uri="{FF2B5EF4-FFF2-40B4-BE49-F238E27FC236}">
                      <a16:creationId xmlns:a16="http://schemas.microsoft.com/office/drawing/2014/main" id="{A058D657-C700-3521-73EB-B0A9E232D96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-511827" y="2993012"/>
                  <a:ext cx="1093477" cy="327561"/>
                </a:xfrm>
                <a:prstGeom prst="ellipse">
                  <a:avLst/>
                </a:prstGeom>
                <a:solidFill>
                  <a:srgbClr val="800000"/>
                </a:solidFill>
                <a:ln w="317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354" name="Freeform 48">
                  <a:extLst>
                    <a:ext uri="{FF2B5EF4-FFF2-40B4-BE49-F238E27FC236}">
                      <a16:creationId xmlns:a16="http://schemas.microsoft.com/office/drawing/2014/main" id="{3A43364E-C5A7-51E7-5F4E-17B3788EEE0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 flipH="1">
                  <a:off x="-656339" y="3084536"/>
                  <a:ext cx="1380093" cy="999544"/>
                </a:xfrm>
                <a:custGeom>
                  <a:avLst/>
                  <a:gdLst>
                    <a:gd name="T0" fmla="*/ 14 w 573"/>
                    <a:gd name="T1" fmla="*/ 7 h 415"/>
                    <a:gd name="T2" fmla="*/ 20 w 573"/>
                    <a:gd name="T3" fmla="*/ 115 h 415"/>
                    <a:gd name="T4" fmla="*/ 59 w 573"/>
                    <a:gd name="T5" fmla="*/ 189 h 415"/>
                    <a:gd name="T6" fmla="*/ 105 w 573"/>
                    <a:gd name="T7" fmla="*/ 98 h 415"/>
                    <a:gd name="T8" fmla="*/ 150 w 573"/>
                    <a:gd name="T9" fmla="*/ 325 h 415"/>
                    <a:gd name="T10" fmla="*/ 195 w 573"/>
                    <a:gd name="T11" fmla="*/ 143 h 415"/>
                    <a:gd name="T12" fmla="*/ 241 w 573"/>
                    <a:gd name="T13" fmla="*/ 234 h 415"/>
                    <a:gd name="T14" fmla="*/ 286 w 573"/>
                    <a:gd name="T15" fmla="*/ 143 h 415"/>
                    <a:gd name="T16" fmla="*/ 331 w 573"/>
                    <a:gd name="T17" fmla="*/ 189 h 415"/>
                    <a:gd name="T18" fmla="*/ 396 w 573"/>
                    <a:gd name="T19" fmla="*/ 115 h 415"/>
                    <a:gd name="T20" fmla="*/ 413 w 573"/>
                    <a:gd name="T21" fmla="*/ 370 h 415"/>
                    <a:gd name="T22" fmla="*/ 468 w 573"/>
                    <a:gd name="T23" fmla="*/ 370 h 415"/>
                    <a:gd name="T24" fmla="*/ 465 w 573"/>
                    <a:gd name="T25" fmla="*/ 101 h 415"/>
                    <a:gd name="T26" fmla="*/ 513 w 573"/>
                    <a:gd name="T27" fmla="*/ 189 h 415"/>
                    <a:gd name="T28" fmla="*/ 558 w 573"/>
                    <a:gd name="T29" fmla="*/ 98 h 415"/>
                    <a:gd name="T30" fmla="*/ 558 w 573"/>
                    <a:gd name="T31" fmla="*/ 7 h 415"/>
                    <a:gd name="T32" fmla="*/ 470 w 573"/>
                    <a:gd name="T33" fmla="*/ 58 h 415"/>
                    <a:gd name="T34" fmla="*/ 288 w 573"/>
                    <a:gd name="T35" fmla="*/ 82 h 415"/>
                    <a:gd name="T36" fmla="*/ 96 w 573"/>
                    <a:gd name="T37" fmla="*/ 56 h 415"/>
                    <a:gd name="T38" fmla="*/ 14 w 573"/>
                    <a:gd name="T39" fmla="*/ 7 h 41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573" h="415">
                      <a:moveTo>
                        <a:pt x="14" y="7"/>
                      </a:moveTo>
                      <a:cubicBezTo>
                        <a:pt x="0" y="17"/>
                        <a:pt x="13" y="85"/>
                        <a:pt x="20" y="115"/>
                      </a:cubicBezTo>
                      <a:cubicBezTo>
                        <a:pt x="27" y="145"/>
                        <a:pt x="45" y="192"/>
                        <a:pt x="59" y="189"/>
                      </a:cubicBezTo>
                      <a:cubicBezTo>
                        <a:pt x="73" y="186"/>
                        <a:pt x="55" y="71"/>
                        <a:pt x="105" y="98"/>
                      </a:cubicBezTo>
                      <a:cubicBezTo>
                        <a:pt x="155" y="125"/>
                        <a:pt x="102" y="327"/>
                        <a:pt x="150" y="325"/>
                      </a:cubicBezTo>
                      <a:cubicBezTo>
                        <a:pt x="198" y="323"/>
                        <a:pt x="180" y="158"/>
                        <a:pt x="195" y="143"/>
                      </a:cubicBezTo>
                      <a:cubicBezTo>
                        <a:pt x="210" y="128"/>
                        <a:pt x="226" y="234"/>
                        <a:pt x="241" y="234"/>
                      </a:cubicBezTo>
                      <a:cubicBezTo>
                        <a:pt x="256" y="234"/>
                        <a:pt x="271" y="150"/>
                        <a:pt x="286" y="143"/>
                      </a:cubicBezTo>
                      <a:cubicBezTo>
                        <a:pt x="301" y="136"/>
                        <a:pt x="313" y="194"/>
                        <a:pt x="331" y="189"/>
                      </a:cubicBezTo>
                      <a:cubicBezTo>
                        <a:pt x="349" y="184"/>
                        <a:pt x="382" y="85"/>
                        <a:pt x="396" y="115"/>
                      </a:cubicBezTo>
                      <a:cubicBezTo>
                        <a:pt x="410" y="145"/>
                        <a:pt x="401" y="328"/>
                        <a:pt x="413" y="370"/>
                      </a:cubicBezTo>
                      <a:cubicBezTo>
                        <a:pt x="425" y="412"/>
                        <a:pt x="459" y="415"/>
                        <a:pt x="468" y="370"/>
                      </a:cubicBezTo>
                      <a:cubicBezTo>
                        <a:pt x="477" y="325"/>
                        <a:pt x="428" y="118"/>
                        <a:pt x="465" y="101"/>
                      </a:cubicBezTo>
                      <a:cubicBezTo>
                        <a:pt x="502" y="84"/>
                        <a:pt x="498" y="189"/>
                        <a:pt x="513" y="189"/>
                      </a:cubicBezTo>
                      <a:cubicBezTo>
                        <a:pt x="528" y="189"/>
                        <a:pt x="551" y="128"/>
                        <a:pt x="558" y="98"/>
                      </a:cubicBezTo>
                      <a:cubicBezTo>
                        <a:pt x="565" y="68"/>
                        <a:pt x="573" y="14"/>
                        <a:pt x="558" y="7"/>
                      </a:cubicBezTo>
                      <a:cubicBezTo>
                        <a:pt x="543" y="0"/>
                        <a:pt x="515" y="46"/>
                        <a:pt x="470" y="58"/>
                      </a:cubicBezTo>
                      <a:cubicBezTo>
                        <a:pt x="425" y="70"/>
                        <a:pt x="350" y="82"/>
                        <a:pt x="288" y="82"/>
                      </a:cubicBezTo>
                      <a:cubicBezTo>
                        <a:pt x="154" y="84"/>
                        <a:pt x="154" y="64"/>
                        <a:pt x="96" y="56"/>
                      </a:cubicBezTo>
                      <a:cubicBezTo>
                        <a:pt x="38" y="48"/>
                        <a:pt x="31" y="17"/>
                        <a:pt x="14" y="7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1750" cap="flat" cmpd="sng">
                  <a:solidFill>
                    <a:schemeClr val="tx1"/>
                  </a:solidFill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sp>
              <p:nvSpPr>
                <p:cNvPr id="355" name="フリーフォーム: 図形 354">
                  <a:extLst>
                    <a:ext uri="{FF2B5EF4-FFF2-40B4-BE49-F238E27FC236}">
                      <a16:creationId xmlns:a16="http://schemas.microsoft.com/office/drawing/2014/main" id="{5744A401-C199-B5DF-3426-09FA1384A0F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800000">
                  <a:off x="415189" y="2386929"/>
                  <a:ext cx="202846" cy="887010"/>
                </a:xfrm>
                <a:custGeom>
                  <a:avLst/>
                  <a:gdLst>
                    <a:gd name="connsiteX0" fmla="*/ 61945 w 202846"/>
                    <a:gd name="connsiteY0" fmla="*/ 7970 h 887010"/>
                    <a:gd name="connsiteX1" fmla="*/ 101423 w 202846"/>
                    <a:gd name="connsiteY1" fmla="*/ 0 h 887010"/>
                    <a:gd name="connsiteX2" fmla="*/ 202846 w 202846"/>
                    <a:gd name="connsiteY2" fmla="*/ 101423 h 887010"/>
                    <a:gd name="connsiteX3" fmla="*/ 202845 w 202846"/>
                    <a:gd name="connsiteY3" fmla="*/ 769897 h 887010"/>
                    <a:gd name="connsiteX4" fmla="*/ 0 w 202846"/>
                    <a:gd name="connsiteY4" fmla="*/ 887010 h 887010"/>
                    <a:gd name="connsiteX5" fmla="*/ 0 w 202846"/>
                    <a:gd name="connsiteY5" fmla="*/ 101423 h 887010"/>
                    <a:gd name="connsiteX6" fmla="*/ 61945 w 202846"/>
                    <a:gd name="connsiteY6" fmla="*/ 7970 h 8870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02846" h="887010">
                      <a:moveTo>
                        <a:pt x="61945" y="7970"/>
                      </a:moveTo>
                      <a:cubicBezTo>
                        <a:pt x="74079" y="2838"/>
                        <a:pt x="87420" y="0"/>
                        <a:pt x="101423" y="0"/>
                      </a:cubicBezTo>
                      <a:cubicBezTo>
                        <a:pt x="157437" y="0"/>
                        <a:pt x="202846" y="45409"/>
                        <a:pt x="202846" y="101423"/>
                      </a:cubicBezTo>
                      <a:lnTo>
                        <a:pt x="202845" y="769897"/>
                      </a:lnTo>
                      <a:lnTo>
                        <a:pt x="0" y="887010"/>
                      </a:lnTo>
                      <a:lnTo>
                        <a:pt x="0" y="101423"/>
                      </a:lnTo>
                      <a:cubicBezTo>
                        <a:pt x="0" y="59413"/>
                        <a:pt x="25543" y="23367"/>
                        <a:pt x="61945" y="7970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3175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</p:grpSp>
        </p:grpSp>
      </p:grpSp>
      <p:grpSp>
        <p:nvGrpSpPr>
          <p:cNvPr id="374" name="グループ化 373">
            <a:extLst>
              <a:ext uri="{FF2B5EF4-FFF2-40B4-BE49-F238E27FC236}">
                <a16:creationId xmlns:a16="http://schemas.microsoft.com/office/drawing/2014/main" id="{DA5D0C17-1B8B-7D83-F239-8625DBFF245B}"/>
              </a:ext>
            </a:extLst>
          </p:cNvPr>
          <p:cNvGrpSpPr/>
          <p:nvPr/>
        </p:nvGrpSpPr>
        <p:grpSpPr>
          <a:xfrm>
            <a:off x="6882497" y="3874094"/>
            <a:ext cx="2085463" cy="2407378"/>
            <a:chOff x="6882497" y="3874094"/>
            <a:chExt cx="2085463" cy="2407378"/>
          </a:xfrm>
        </p:grpSpPr>
        <p:sp>
          <p:nvSpPr>
            <p:cNvPr id="290" name="テキスト ボックス 48">
              <a:extLst>
                <a:ext uri="{FF2B5EF4-FFF2-40B4-BE49-F238E27FC236}">
                  <a16:creationId xmlns:a16="http://schemas.microsoft.com/office/drawing/2014/main" id="{47CFB521-BAE8-7781-AE06-D6A6D59FA73E}"/>
                </a:ext>
              </a:extLst>
            </p:cNvPr>
            <p:cNvSpPr txBox="1"/>
            <p:nvPr/>
          </p:nvSpPr>
          <p:spPr>
            <a:xfrm>
              <a:off x="7085795" y="5983729"/>
              <a:ext cx="1670016" cy="297743"/>
            </a:xfrm>
            <a:prstGeom prst="rect">
              <a:avLst/>
            </a:prstGeom>
            <a:noFill/>
          </p:spPr>
          <p:txBody>
            <a:bodyPr wrap="square" numCol="1" rtlCol="0">
              <a:prstTxWarp prst="textPlai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ペンキ塗立て</a:t>
              </a:r>
            </a:p>
          </p:txBody>
        </p:sp>
        <p:grpSp>
          <p:nvGrpSpPr>
            <p:cNvPr id="356" name="グループ化 355">
              <a:extLst>
                <a:ext uri="{FF2B5EF4-FFF2-40B4-BE49-F238E27FC236}">
                  <a16:creationId xmlns:a16="http://schemas.microsoft.com/office/drawing/2014/main" id="{C7815A17-3042-541E-49CB-D49747157D43}"/>
                </a:ext>
              </a:extLst>
            </p:cNvPr>
            <p:cNvGrpSpPr/>
            <p:nvPr/>
          </p:nvGrpSpPr>
          <p:grpSpPr>
            <a:xfrm>
              <a:off x="6882497" y="3874094"/>
              <a:ext cx="2085463" cy="2041251"/>
              <a:chOff x="6703266" y="3898723"/>
              <a:chExt cx="2423045" cy="2371676"/>
            </a:xfrm>
          </p:grpSpPr>
          <p:sp>
            <p:nvSpPr>
              <p:cNvPr id="357" name="四角形: 角を丸くする 356">
                <a:extLst>
                  <a:ext uri="{FF2B5EF4-FFF2-40B4-BE49-F238E27FC236}">
                    <a16:creationId xmlns:a16="http://schemas.microsoft.com/office/drawing/2014/main" id="{951435A8-BF2B-6659-4320-7876E6981E89}"/>
                  </a:ext>
                </a:extLst>
              </p:cNvPr>
              <p:cNvSpPr/>
              <p:nvPr/>
            </p:nvSpPr>
            <p:spPr bwMode="auto">
              <a:xfrm>
                <a:off x="6771693" y="3970141"/>
                <a:ext cx="2286190" cy="2228841"/>
              </a:xfrm>
              <a:prstGeom prst="roundRect">
                <a:avLst>
                  <a:gd name="adj" fmla="val 6291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8" name="フリーフォーム: 図形 357">
                <a:extLst>
                  <a:ext uri="{FF2B5EF4-FFF2-40B4-BE49-F238E27FC236}">
                    <a16:creationId xmlns:a16="http://schemas.microsoft.com/office/drawing/2014/main" id="{BD8ADA78-8FD4-6C83-EEE1-2BDF635C5936}"/>
                  </a:ext>
                </a:extLst>
              </p:cNvPr>
              <p:cNvSpPr/>
              <p:nvPr/>
            </p:nvSpPr>
            <p:spPr bwMode="auto">
              <a:xfrm>
                <a:off x="6703266" y="3898723"/>
                <a:ext cx="2423045" cy="2371676"/>
              </a:xfrm>
              <a:custGeom>
                <a:avLst/>
                <a:gdLst>
                  <a:gd name="connsiteX0" fmla="*/ 323456 w 3367251"/>
                  <a:gd name="connsiteY0" fmla="*/ 204013 h 3295864"/>
                  <a:gd name="connsiteX1" fmla="*/ 208433 w 3367251"/>
                  <a:gd name="connsiteY1" fmla="*/ 319036 h 3295864"/>
                  <a:gd name="connsiteX2" fmla="*/ 208433 w 3367251"/>
                  <a:gd name="connsiteY2" fmla="*/ 2976828 h 3295864"/>
                  <a:gd name="connsiteX3" fmla="*/ 323456 w 3367251"/>
                  <a:gd name="connsiteY3" fmla="*/ 3091851 h 3295864"/>
                  <a:gd name="connsiteX4" fmla="*/ 3043796 w 3367251"/>
                  <a:gd name="connsiteY4" fmla="*/ 3091851 h 3295864"/>
                  <a:gd name="connsiteX5" fmla="*/ 3158819 w 3367251"/>
                  <a:gd name="connsiteY5" fmla="*/ 2976828 h 3295864"/>
                  <a:gd name="connsiteX6" fmla="*/ 3158819 w 3367251"/>
                  <a:gd name="connsiteY6" fmla="*/ 319036 h 3295864"/>
                  <a:gd name="connsiteX7" fmla="*/ 3043796 w 3367251"/>
                  <a:gd name="connsiteY7" fmla="*/ 204013 h 3295864"/>
                  <a:gd name="connsiteX8" fmla="*/ 239972 w 3367251"/>
                  <a:gd name="connsiteY8" fmla="*/ 0 h 3295864"/>
                  <a:gd name="connsiteX9" fmla="*/ 3127279 w 3367251"/>
                  <a:gd name="connsiteY9" fmla="*/ 0 h 3295864"/>
                  <a:gd name="connsiteX10" fmla="*/ 3367251 w 3367251"/>
                  <a:gd name="connsiteY10" fmla="*/ 239972 h 3295864"/>
                  <a:gd name="connsiteX11" fmla="*/ 3367251 w 3367251"/>
                  <a:gd name="connsiteY11" fmla="*/ 3055892 h 3295864"/>
                  <a:gd name="connsiteX12" fmla="*/ 3127279 w 3367251"/>
                  <a:gd name="connsiteY12" fmla="*/ 3295864 h 3295864"/>
                  <a:gd name="connsiteX13" fmla="*/ 239972 w 3367251"/>
                  <a:gd name="connsiteY13" fmla="*/ 3295864 h 3295864"/>
                  <a:gd name="connsiteX14" fmla="*/ 0 w 3367251"/>
                  <a:gd name="connsiteY14" fmla="*/ 3055892 h 3295864"/>
                  <a:gd name="connsiteX15" fmla="*/ 0 w 3367251"/>
                  <a:gd name="connsiteY15" fmla="*/ 239972 h 3295864"/>
                  <a:gd name="connsiteX16" fmla="*/ 239972 w 3367251"/>
                  <a:gd name="connsiteY16" fmla="*/ 0 h 32958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3367251" h="3295864">
                    <a:moveTo>
                      <a:pt x="323456" y="204013"/>
                    </a:moveTo>
                    <a:cubicBezTo>
                      <a:pt x="259931" y="204013"/>
                      <a:pt x="208433" y="255511"/>
                      <a:pt x="208433" y="319036"/>
                    </a:cubicBezTo>
                    <a:lnTo>
                      <a:pt x="208433" y="2976828"/>
                    </a:lnTo>
                    <a:cubicBezTo>
                      <a:pt x="208433" y="3040353"/>
                      <a:pt x="259931" y="3091851"/>
                      <a:pt x="323456" y="3091851"/>
                    </a:cubicBezTo>
                    <a:lnTo>
                      <a:pt x="3043796" y="3091851"/>
                    </a:lnTo>
                    <a:cubicBezTo>
                      <a:pt x="3107321" y="3091851"/>
                      <a:pt x="3158819" y="3040353"/>
                      <a:pt x="3158819" y="2976828"/>
                    </a:cubicBezTo>
                    <a:lnTo>
                      <a:pt x="3158819" y="319036"/>
                    </a:lnTo>
                    <a:cubicBezTo>
                      <a:pt x="3158819" y="255511"/>
                      <a:pt x="3107321" y="204013"/>
                      <a:pt x="3043796" y="204013"/>
                    </a:cubicBezTo>
                    <a:close/>
                    <a:moveTo>
                      <a:pt x="239972" y="0"/>
                    </a:moveTo>
                    <a:lnTo>
                      <a:pt x="3127279" y="0"/>
                    </a:lnTo>
                    <a:cubicBezTo>
                      <a:pt x="3259812" y="0"/>
                      <a:pt x="3367251" y="107439"/>
                      <a:pt x="3367251" y="239972"/>
                    </a:cubicBezTo>
                    <a:lnTo>
                      <a:pt x="3367251" y="3055892"/>
                    </a:lnTo>
                    <a:cubicBezTo>
                      <a:pt x="3367251" y="3188425"/>
                      <a:pt x="3259812" y="3295864"/>
                      <a:pt x="3127279" y="3295864"/>
                    </a:cubicBezTo>
                    <a:lnTo>
                      <a:pt x="239972" y="3295864"/>
                    </a:lnTo>
                    <a:cubicBezTo>
                      <a:pt x="107439" y="3295864"/>
                      <a:pt x="0" y="3188425"/>
                      <a:pt x="0" y="3055892"/>
                    </a:cubicBezTo>
                    <a:lnTo>
                      <a:pt x="0" y="239972"/>
                    </a:lnTo>
                    <a:cubicBezTo>
                      <a:pt x="0" y="107439"/>
                      <a:pt x="107439" y="0"/>
                      <a:pt x="239972" y="0"/>
                    </a:cubicBezTo>
                    <a:close/>
                  </a:path>
                </a:pathLst>
              </a:cu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359" name="グループ化 358">
                <a:extLst>
                  <a:ext uri="{FF2B5EF4-FFF2-40B4-BE49-F238E27FC236}">
                    <a16:creationId xmlns:a16="http://schemas.microsoft.com/office/drawing/2014/main" id="{750FFCDC-4F31-A501-BB4F-C61B3C5D0105}"/>
                  </a:ext>
                </a:extLst>
              </p:cNvPr>
              <p:cNvGrpSpPr/>
              <p:nvPr/>
            </p:nvGrpSpPr>
            <p:grpSpPr>
              <a:xfrm>
                <a:off x="7070818" y="4356018"/>
                <a:ext cx="1917280" cy="1786192"/>
                <a:chOff x="7084962" y="1506623"/>
                <a:chExt cx="1666381" cy="1552449"/>
              </a:xfrm>
            </p:grpSpPr>
            <p:sp>
              <p:nvSpPr>
                <p:cNvPr id="360" name="角丸四角形 47">
                  <a:extLst>
                    <a:ext uri="{FF2B5EF4-FFF2-40B4-BE49-F238E27FC236}">
                      <a16:creationId xmlns:a16="http://schemas.microsoft.com/office/drawing/2014/main" id="{BBD65959-868B-3FC6-9CFA-5FAD2FEF30FB}"/>
                    </a:ext>
                  </a:extLst>
                </p:cNvPr>
                <p:cNvSpPr/>
                <p:nvPr/>
              </p:nvSpPr>
              <p:spPr bwMode="auto">
                <a:xfrm rot="18900000">
                  <a:off x="7084962" y="1506623"/>
                  <a:ext cx="1150565" cy="953845"/>
                </a:xfrm>
                <a:custGeom>
                  <a:avLst/>
                  <a:gdLst>
                    <a:gd name="connsiteX0" fmla="*/ 0 w 1150565"/>
                    <a:gd name="connsiteY0" fmla="*/ 155310 h 931844"/>
                    <a:gd name="connsiteX1" fmla="*/ 155310 w 1150565"/>
                    <a:gd name="connsiteY1" fmla="*/ 0 h 931844"/>
                    <a:gd name="connsiteX2" fmla="*/ 995255 w 1150565"/>
                    <a:gd name="connsiteY2" fmla="*/ 0 h 931844"/>
                    <a:gd name="connsiteX3" fmla="*/ 1150565 w 1150565"/>
                    <a:gd name="connsiteY3" fmla="*/ 155310 h 931844"/>
                    <a:gd name="connsiteX4" fmla="*/ 1150565 w 1150565"/>
                    <a:gd name="connsiteY4" fmla="*/ 776534 h 931844"/>
                    <a:gd name="connsiteX5" fmla="*/ 995255 w 1150565"/>
                    <a:gd name="connsiteY5" fmla="*/ 931844 h 931844"/>
                    <a:gd name="connsiteX6" fmla="*/ 155310 w 1150565"/>
                    <a:gd name="connsiteY6" fmla="*/ 931844 h 931844"/>
                    <a:gd name="connsiteX7" fmla="*/ 0 w 1150565"/>
                    <a:gd name="connsiteY7" fmla="*/ 776534 h 931844"/>
                    <a:gd name="connsiteX8" fmla="*/ 0 w 1150565"/>
                    <a:gd name="connsiteY8" fmla="*/ 155310 h 931844"/>
                    <a:gd name="connsiteX0" fmla="*/ 0 w 1150565"/>
                    <a:gd name="connsiteY0" fmla="*/ 155500 h 932034"/>
                    <a:gd name="connsiteX1" fmla="*/ 155310 w 1150565"/>
                    <a:gd name="connsiteY1" fmla="*/ 190 h 932034"/>
                    <a:gd name="connsiteX2" fmla="*/ 276831 w 1150565"/>
                    <a:gd name="connsiteY2" fmla="*/ 41090 h 932034"/>
                    <a:gd name="connsiteX3" fmla="*/ 995255 w 1150565"/>
                    <a:gd name="connsiteY3" fmla="*/ 190 h 932034"/>
                    <a:gd name="connsiteX4" fmla="*/ 1150565 w 1150565"/>
                    <a:gd name="connsiteY4" fmla="*/ 155500 h 932034"/>
                    <a:gd name="connsiteX5" fmla="*/ 1150565 w 1150565"/>
                    <a:gd name="connsiteY5" fmla="*/ 776724 h 932034"/>
                    <a:gd name="connsiteX6" fmla="*/ 995255 w 1150565"/>
                    <a:gd name="connsiteY6" fmla="*/ 932034 h 932034"/>
                    <a:gd name="connsiteX7" fmla="*/ 155310 w 1150565"/>
                    <a:gd name="connsiteY7" fmla="*/ 932034 h 932034"/>
                    <a:gd name="connsiteX8" fmla="*/ 0 w 1150565"/>
                    <a:gd name="connsiteY8" fmla="*/ 776724 h 932034"/>
                    <a:gd name="connsiteX9" fmla="*/ 0 w 1150565"/>
                    <a:gd name="connsiteY9" fmla="*/ 155500 h 932034"/>
                    <a:gd name="connsiteX0" fmla="*/ 0 w 1150565"/>
                    <a:gd name="connsiteY0" fmla="*/ 202004 h 978538"/>
                    <a:gd name="connsiteX1" fmla="*/ 155310 w 1150565"/>
                    <a:gd name="connsiteY1" fmla="*/ 46694 h 978538"/>
                    <a:gd name="connsiteX2" fmla="*/ 276831 w 1150565"/>
                    <a:gd name="connsiteY2" fmla="*/ 87594 h 978538"/>
                    <a:gd name="connsiteX3" fmla="*/ 995255 w 1150565"/>
                    <a:gd name="connsiteY3" fmla="*/ 46694 h 978538"/>
                    <a:gd name="connsiteX4" fmla="*/ 1150565 w 1150565"/>
                    <a:gd name="connsiteY4" fmla="*/ 202004 h 978538"/>
                    <a:gd name="connsiteX5" fmla="*/ 1150565 w 1150565"/>
                    <a:gd name="connsiteY5" fmla="*/ 823228 h 978538"/>
                    <a:gd name="connsiteX6" fmla="*/ 995255 w 1150565"/>
                    <a:gd name="connsiteY6" fmla="*/ 978538 h 978538"/>
                    <a:gd name="connsiteX7" fmla="*/ 155310 w 1150565"/>
                    <a:gd name="connsiteY7" fmla="*/ 978538 h 978538"/>
                    <a:gd name="connsiteX8" fmla="*/ 0 w 1150565"/>
                    <a:gd name="connsiteY8" fmla="*/ 823228 h 978538"/>
                    <a:gd name="connsiteX9" fmla="*/ 0 w 1150565"/>
                    <a:gd name="connsiteY9" fmla="*/ 202004 h 978538"/>
                    <a:gd name="connsiteX0" fmla="*/ 0 w 1150565"/>
                    <a:gd name="connsiteY0" fmla="*/ 165820 h 942354"/>
                    <a:gd name="connsiteX1" fmla="*/ 155310 w 1150565"/>
                    <a:gd name="connsiteY1" fmla="*/ 10510 h 942354"/>
                    <a:gd name="connsiteX2" fmla="*/ 276831 w 1150565"/>
                    <a:gd name="connsiteY2" fmla="*/ 51410 h 942354"/>
                    <a:gd name="connsiteX3" fmla="*/ 620326 w 1150565"/>
                    <a:gd name="connsiteY3" fmla="*/ 44675 h 942354"/>
                    <a:gd name="connsiteX4" fmla="*/ 995255 w 1150565"/>
                    <a:gd name="connsiteY4" fmla="*/ 10510 h 942354"/>
                    <a:gd name="connsiteX5" fmla="*/ 1150565 w 1150565"/>
                    <a:gd name="connsiteY5" fmla="*/ 165820 h 942354"/>
                    <a:gd name="connsiteX6" fmla="*/ 1150565 w 1150565"/>
                    <a:gd name="connsiteY6" fmla="*/ 787044 h 942354"/>
                    <a:gd name="connsiteX7" fmla="*/ 995255 w 1150565"/>
                    <a:gd name="connsiteY7" fmla="*/ 942354 h 942354"/>
                    <a:gd name="connsiteX8" fmla="*/ 155310 w 1150565"/>
                    <a:gd name="connsiteY8" fmla="*/ 942354 h 942354"/>
                    <a:gd name="connsiteX9" fmla="*/ 0 w 1150565"/>
                    <a:gd name="connsiteY9" fmla="*/ 787044 h 942354"/>
                    <a:gd name="connsiteX10" fmla="*/ 0 w 1150565"/>
                    <a:gd name="connsiteY10" fmla="*/ 165820 h 942354"/>
                    <a:gd name="connsiteX0" fmla="*/ 0 w 1150565"/>
                    <a:gd name="connsiteY0" fmla="*/ 165820 h 942354"/>
                    <a:gd name="connsiteX1" fmla="*/ 155310 w 1150565"/>
                    <a:gd name="connsiteY1" fmla="*/ 10510 h 942354"/>
                    <a:gd name="connsiteX2" fmla="*/ 276831 w 1150565"/>
                    <a:gd name="connsiteY2" fmla="*/ 51410 h 942354"/>
                    <a:gd name="connsiteX3" fmla="*/ 620326 w 1150565"/>
                    <a:gd name="connsiteY3" fmla="*/ 44675 h 942354"/>
                    <a:gd name="connsiteX4" fmla="*/ 995255 w 1150565"/>
                    <a:gd name="connsiteY4" fmla="*/ 10510 h 942354"/>
                    <a:gd name="connsiteX5" fmla="*/ 1150565 w 1150565"/>
                    <a:gd name="connsiteY5" fmla="*/ 165820 h 942354"/>
                    <a:gd name="connsiteX6" fmla="*/ 1150565 w 1150565"/>
                    <a:gd name="connsiteY6" fmla="*/ 787044 h 942354"/>
                    <a:gd name="connsiteX7" fmla="*/ 995255 w 1150565"/>
                    <a:gd name="connsiteY7" fmla="*/ 942354 h 942354"/>
                    <a:gd name="connsiteX8" fmla="*/ 155310 w 1150565"/>
                    <a:gd name="connsiteY8" fmla="*/ 942354 h 942354"/>
                    <a:gd name="connsiteX9" fmla="*/ 0 w 1150565"/>
                    <a:gd name="connsiteY9" fmla="*/ 787044 h 942354"/>
                    <a:gd name="connsiteX10" fmla="*/ 0 w 1150565"/>
                    <a:gd name="connsiteY10" fmla="*/ 165820 h 942354"/>
                    <a:gd name="connsiteX0" fmla="*/ 0 w 1150565"/>
                    <a:gd name="connsiteY0" fmla="*/ 165985 h 942519"/>
                    <a:gd name="connsiteX1" fmla="*/ 155310 w 1150565"/>
                    <a:gd name="connsiteY1" fmla="*/ 10675 h 942519"/>
                    <a:gd name="connsiteX2" fmla="*/ 276831 w 1150565"/>
                    <a:gd name="connsiteY2" fmla="*/ 51575 h 942519"/>
                    <a:gd name="connsiteX3" fmla="*/ 478887 w 1150565"/>
                    <a:gd name="connsiteY3" fmla="*/ 2184 h 942519"/>
                    <a:gd name="connsiteX4" fmla="*/ 620326 w 1150565"/>
                    <a:gd name="connsiteY4" fmla="*/ 44840 h 942519"/>
                    <a:gd name="connsiteX5" fmla="*/ 995255 w 1150565"/>
                    <a:gd name="connsiteY5" fmla="*/ 10675 h 942519"/>
                    <a:gd name="connsiteX6" fmla="*/ 1150565 w 1150565"/>
                    <a:gd name="connsiteY6" fmla="*/ 165985 h 942519"/>
                    <a:gd name="connsiteX7" fmla="*/ 1150565 w 1150565"/>
                    <a:gd name="connsiteY7" fmla="*/ 787209 h 942519"/>
                    <a:gd name="connsiteX8" fmla="*/ 995255 w 1150565"/>
                    <a:gd name="connsiteY8" fmla="*/ 942519 h 942519"/>
                    <a:gd name="connsiteX9" fmla="*/ 155310 w 1150565"/>
                    <a:gd name="connsiteY9" fmla="*/ 942519 h 942519"/>
                    <a:gd name="connsiteX10" fmla="*/ 0 w 1150565"/>
                    <a:gd name="connsiteY10" fmla="*/ 787209 h 942519"/>
                    <a:gd name="connsiteX11" fmla="*/ 0 w 1150565"/>
                    <a:gd name="connsiteY11" fmla="*/ 165985 h 942519"/>
                    <a:gd name="connsiteX0" fmla="*/ 0 w 1150565"/>
                    <a:gd name="connsiteY0" fmla="*/ 163823 h 940357"/>
                    <a:gd name="connsiteX1" fmla="*/ 155310 w 1150565"/>
                    <a:gd name="connsiteY1" fmla="*/ 8513 h 940357"/>
                    <a:gd name="connsiteX2" fmla="*/ 276831 w 1150565"/>
                    <a:gd name="connsiteY2" fmla="*/ 49413 h 940357"/>
                    <a:gd name="connsiteX3" fmla="*/ 478887 w 1150565"/>
                    <a:gd name="connsiteY3" fmla="*/ 22 h 940357"/>
                    <a:gd name="connsiteX4" fmla="*/ 620326 w 1150565"/>
                    <a:gd name="connsiteY4" fmla="*/ 42678 h 940357"/>
                    <a:gd name="connsiteX5" fmla="*/ 858303 w 1150565"/>
                    <a:gd name="connsiteY5" fmla="*/ 51658 h 940357"/>
                    <a:gd name="connsiteX6" fmla="*/ 995255 w 1150565"/>
                    <a:gd name="connsiteY6" fmla="*/ 8513 h 940357"/>
                    <a:gd name="connsiteX7" fmla="*/ 1150565 w 1150565"/>
                    <a:gd name="connsiteY7" fmla="*/ 163823 h 940357"/>
                    <a:gd name="connsiteX8" fmla="*/ 1150565 w 1150565"/>
                    <a:gd name="connsiteY8" fmla="*/ 785047 h 940357"/>
                    <a:gd name="connsiteX9" fmla="*/ 995255 w 1150565"/>
                    <a:gd name="connsiteY9" fmla="*/ 940357 h 940357"/>
                    <a:gd name="connsiteX10" fmla="*/ 155310 w 1150565"/>
                    <a:gd name="connsiteY10" fmla="*/ 940357 h 940357"/>
                    <a:gd name="connsiteX11" fmla="*/ 0 w 1150565"/>
                    <a:gd name="connsiteY11" fmla="*/ 785047 h 940357"/>
                    <a:gd name="connsiteX12" fmla="*/ 0 w 1150565"/>
                    <a:gd name="connsiteY12" fmla="*/ 163823 h 940357"/>
                    <a:gd name="connsiteX0" fmla="*/ 0 w 1150565"/>
                    <a:gd name="connsiteY0" fmla="*/ 164842 h 941376"/>
                    <a:gd name="connsiteX1" fmla="*/ 155310 w 1150565"/>
                    <a:gd name="connsiteY1" fmla="*/ 9532 h 941376"/>
                    <a:gd name="connsiteX2" fmla="*/ 276831 w 1150565"/>
                    <a:gd name="connsiteY2" fmla="*/ 50432 h 941376"/>
                    <a:gd name="connsiteX3" fmla="*/ 478887 w 1150565"/>
                    <a:gd name="connsiteY3" fmla="*/ 1041 h 941376"/>
                    <a:gd name="connsiteX4" fmla="*/ 620326 w 1150565"/>
                    <a:gd name="connsiteY4" fmla="*/ 43697 h 941376"/>
                    <a:gd name="connsiteX5" fmla="*/ 858303 w 1150565"/>
                    <a:gd name="connsiteY5" fmla="*/ 52677 h 941376"/>
                    <a:gd name="connsiteX6" fmla="*/ 995255 w 1150565"/>
                    <a:gd name="connsiteY6" fmla="*/ 9532 h 941376"/>
                    <a:gd name="connsiteX7" fmla="*/ 1150565 w 1150565"/>
                    <a:gd name="connsiteY7" fmla="*/ 164842 h 941376"/>
                    <a:gd name="connsiteX8" fmla="*/ 1150565 w 1150565"/>
                    <a:gd name="connsiteY8" fmla="*/ 786066 h 941376"/>
                    <a:gd name="connsiteX9" fmla="*/ 995255 w 1150565"/>
                    <a:gd name="connsiteY9" fmla="*/ 941376 h 941376"/>
                    <a:gd name="connsiteX10" fmla="*/ 155310 w 1150565"/>
                    <a:gd name="connsiteY10" fmla="*/ 941376 h 941376"/>
                    <a:gd name="connsiteX11" fmla="*/ 0 w 1150565"/>
                    <a:gd name="connsiteY11" fmla="*/ 786066 h 941376"/>
                    <a:gd name="connsiteX12" fmla="*/ 0 w 1150565"/>
                    <a:gd name="connsiteY12" fmla="*/ 164842 h 941376"/>
                    <a:gd name="connsiteX0" fmla="*/ 0 w 1150565"/>
                    <a:gd name="connsiteY0" fmla="*/ 163823 h 940357"/>
                    <a:gd name="connsiteX1" fmla="*/ 155310 w 1150565"/>
                    <a:gd name="connsiteY1" fmla="*/ 8513 h 940357"/>
                    <a:gd name="connsiteX2" fmla="*/ 276831 w 1150565"/>
                    <a:gd name="connsiteY2" fmla="*/ 49413 h 940357"/>
                    <a:gd name="connsiteX3" fmla="*/ 478887 w 1150565"/>
                    <a:gd name="connsiteY3" fmla="*/ 22 h 940357"/>
                    <a:gd name="connsiteX4" fmla="*/ 620326 w 1150565"/>
                    <a:gd name="connsiteY4" fmla="*/ 42678 h 940357"/>
                    <a:gd name="connsiteX5" fmla="*/ 858303 w 1150565"/>
                    <a:gd name="connsiteY5" fmla="*/ 51658 h 940357"/>
                    <a:gd name="connsiteX6" fmla="*/ 1028931 w 1150565"/>
                    <a:gd name="connsiteY6" fmla="*/ 33209 h 940357"/>
                    <a:gd name="connsiteX7" fmla="*/ 1150565 w 1150565"/>
                    <a:gd name="connsiteY7" fmla="*/ 163823 h 940357"/>
                    <a:gd name="connsiteX8" fmla="*/ 1150565 w 1150565"/>
                    <a:gd name="connsiteY8" fmla="*/ 785047 h 940357"/>
                    <a:gd name="connsiteX9" fmla="*/ 995255 w 1150565"/>
                    <a:gd name="connsiteY9" fmla="*/ 940357 h 940357"/>
                    <a:gd name="connsiteX10" fmla="*/ 155310 w 1150565"/>
                    <a:gd name="connsiteY10" fmla="*/ 940357 h 940357"/>
                    <a:gd name="connsiteX11" fmla="*/ 0 w 1150565"/>
                    <a:gd name="connsiteY11" fmla="*/ 785047 h 940357"/>
                    <a:gd name="connsiteX12" fmla="*/ 0 w 1150565"/>
                    <a:gd name="connsiteY12" fmla="*/ 163823 h 940357"/>
                    <a:gd name="connsiteX0" fmla="*/ 0 w 1150565"/>
                    <a:gd name="connsiteY0" fmla="*/ 163823 h 940357"/>
                    <a:gd name="connsiteX1" fmla="*/ 155310 w 1150565"/>
                    <a:gd name="connsiteY1" fmla="*/ 8513 h 940357"/>
                    <a:gd name="connsiteX2" fmla="*/ 276831 w 1150565"/>
                    <a:gd name="connsiteY2" fmla="*/ 49413 h 940357"/>
                    <a:gd name="connsiteX3" fmla="*/ 478887 w 1150565"/>
                    <a:gd name="connsiteY3" fmla="*/ 22 h 940357"/>
                    <a:gd name="connsiteX4" fmla="*/ 620326 w 1150565"/>
                    <a:gd name="connsiteY4" fmla="*/ 42678 h 940357"/>
                    <a:gd name="connsiteX5" fmla="*/ 858303 w 1150565"/>
                    <a:gd name="connsiteY5" fmla="*/ 51658 h 940357"/>
                    <a:gd name="connsiteX6" fmla="*/ 1028931 w 1150565"/>
                    <a:gd name="connsiteY6" fmla="*/ 33209 h 940357"/>
                    <a:gd name="connsiteX7" fmla="*/ 1150565 w 1150565"/>
                    <a:gd name="connsiteY7" fmla="*/ 163823 h 940357"/>
                    <a:gd name="connsiteX8" fmla="*/ 1150565 w 1150565"/>
                    <a:gd name="connsiteY8" fmla="*/ 785047 h 940357"/>
                    <a:gd name="connsiteX9" fmla="*/ 995255 w 1150565"/>
                    <a:gd name="connsiteY9" fmla="*/ 940357 h 940357"/>
                    <a:gd name="connsiteX10" fmla="*/ 155310 w 1150565"/>
                    <a:gd name="connsiteY10" fmla="*/ 940357 h 940357"/>
                    <a:gd name="connsiteX11" fmla="*/ 0 w 1150565"/>
                    <a:gd name="connsiteY11" fmla="*/ 785047 h 940357"/>
                    <a:gd name="connsiteX12" fmla="*/ 0 w 1150565"/>
                    <a:gd name="connsiteY12" fmla="*/ 163823 h 940357"/>
                    <a:gd name="connsiteX0" fmla="*/ 0 w 1150565"/>
                    <a:gd name="connsiteY0" fmla="*/ 195830 h 972364"/>
                    <a:gd name="connsiteX1" fmla="*/ 155310 w 1150565"/>
                    <a:gd name="connsiteY1" fmla="*/ 40520 h 972364"/>
                    <a:gd name="connsiteX2" fmla="*/ 276831 w 1150565"/>
                    <a:gd name="connsiteY2" fmla="*/ 81420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195830 h 972364"/>
                    <a:gd name="connsiteX0" fmla="*/ 0 w 1150565"/>
                    <a:gd name="connsiteY0" fmla="*/ 276652 h 972364"/>
                    <a:gd name="connsiteX1" fmla="*/ 155310 w 1150565"/>
                    <a:gd name="connsiteY1" fmla="*/ 40520 h 972364"/>
                    <a:gd name="connsiteX2" fmla="*/ 276831 w 1150565"/>
                    <a:gd name="connsiteY2" fmla="*/ 81420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276652 h 972364"/>
                    <a:gd name="connsiteX0" fmla="*/ 0 w 1150565"/>
                    <a:gd name="connsiteY0" fmla="*/ 276652 h 972364"/>
                    <a:gd name="connsiteX1" fmla="*/ 112653 w 1150565"/>
                    <a:gd name="connsiteY1" fmla="*/ 2354 h 972364"/>
                    <a:gd name="connsiteX2" fmla="*/ 276831 w 1150565"/>
                    <a:gd name="connsiteY2" fmla="*/ 81420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276652 h 972364"/>
                    <a:gd name="connsiteX0" fmla="*/ 0 w 1150565"/>
                    <a:gd name="connsiteY0" fmla="*/ 276652 h 972364"/>
                    <a:gd name="connsiteX1" fmla="*/ 112653 w 1150565"/>
                    <a:gd name="connsiteY1" fmla="*/ 2354 h 972364"/>
                    <a:gd name="connsiteX2" fmla="*/ 270096 w 1150565"/>
                    <a:gd name="connsiteY2" fmla="*/ 159997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276652 h 972364"/>
                    <a:gd name="connsiteX0" fmla="*/ 0 w 1150565"/>
                    <a:gd name="connsiteY0" fmla="*/ 276652 h 972364"/>
                    <a:gd name="connsiteX1" fmla="*/ 112653 w 1150565"/>
                    <a:gd name="connsiteY1" fmla="*/ 2354 h 972364"/>
                    <a:gd name="connsiteX2" fmla="*/ 270096 w 1150565"/>
                    <a:gd name="connsiteY2" fmla="*/ 159997 h 972364"/>
                    <a:gd name="connsiteX3" fmla="*/ 478887 w 1150565"/>
                    <a:gd name="connsiteY3" fmla="*/ 32029 h 972364"/>
                    <a:gd name="connsiteX4" fmla="*/ 620326 w 1150565"/>
                    <a:gd name="connsiteY4" fmla="*/ 74685 h 972364"/>
                    <a:gd name="connsiteX5" fmla="*/ 858303 w 1150565"/>
                    <a:gd name="connsiteY5" fmla="*/ 83665 h 972364"/>
                    <a:gd name="connsiteX6" fmla="*/ 1008725 w 1150565"/>
                    <a:gd name="connsiteY6" fmla="*/ 13580 h 972364"/>
                    <a:gd name="connsiteX7" fmla="*/ 1150565 w 1150565"/>
                    <a:gd name="connsiteY7" fmla="*/ 195830 h 972364"/>
                    <a:gd name="connsiteX8" fmla="*/ 1150565 w 1150565"/>
                    <a:gd name="connsiteY8" fmla="*/ 817054 h 972364"/>
                    <a:gd name="connsiteX9" fmla="*/ 995255 w 1150565"/>
                    <a:gd name="connsiteY9" fmla="*/ 972364 h 972364"/>
                    <a:gd name="connsiteX10" fmla="*/ 155310 w 1150565"/>
                    <a:gd name="connsiteY10" fmla="*/ 972364 h 972364"/>
                    <a:gd name="connsiteX11" fmla="*/ 0 w 1150565"/>
                    <a:gd name="connsiteY11" fmla="*/ 817054 h 972364"/>
                    <a:gd name="connsiteX12" fmla="*/ 0 w 1150565"/>
                    <a:gd name="connsiteY12" fmla="*/ 276652 h 972364"/>
                    <a:gd name="connsiteX0" fmla="*/ 0 w 1150565"/>
                    <a:gd name="connsiteY0" fmla="*/ 278073 h 973785"/>
                    <a:gd name="connsiteX1" fmla="*/ 112653 w 1150565"/>
                    <a:gd name="connsiteY1" fmla="*/ 3775 h 973785"/>
                    <a:gd name="connsiteX2" fmla="*/ 270096 w 1150565"/>
                    <a:gd name="connsiteY2" fmla="*/ 161418 h 973785"/>
                    <a:gd name="connsiteX3" fmla="*/ 478887 w 1150565"/>
                    <a:gd name="connsiteY3" fmla="*/ 33450 h 973785"/>
                    <a:gd name="connsiteX4" fmla="*/ 654002 w 1150565"/>
                    <a:gd name="connsiteY4" fmla="*/ 168154 h 973785"/>
                    <a:gd name="connsiteX5" fmla="*/ 858303 w 1150565"/>
                    <a:gd name="connsiteY5" fmla="*/ 85086 h 973785"/>
                    <a:gd name="connsiteX6" fmla="*/ 1008725 w 1150565"/>
                    <a:gd name="connsiteY6" fmla="*/ 15001 h 973785"/>
                    <a:gd name="connsiteX7" fmla="*/ 1150565 w 1150565"/>
                    <a:gd name="connsiteY7" fmla="*/ 197251 h 973785"/>
                    <a:gd name="connsiteX8" fmla="*/ 1150565 w 1150565"/>
                    <a:gd name="connsiteY8" fmla="*/ 818475 h 973785"/>
                    <a:gd name="connsiteX9" fmla="*/ 995255 w 1150565"/>
                    <a:gd name="connsiteY9" fmla="*/ 973785 h 973785"/>
                    <a:gd name="connsiteX10" fmla="*/ 155310 w 1150565"/>
                    <a:gd name="connsiteY10" fmla="*/ 973785 h 973785"/>
                    <a:gd name="connsiteX11" fmla="*/ 0 w 1150565"/>
                    <a:gd name="connsiteY11" fmla="*/ 818475 h 973785"/>
                    <a:gd name="connsiteX12" fmla="*/ 0 w 1150565"/>
                    <a:gd name="connsiteY12" fmla="*/ 278073 h 973785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797686 w 1150565"/>
                    <a:gd name="connsiteY5" fmla="*/ 65657 h 970071"/>
                    <a:gd name="connsiteX6" fmla="*/ 1008725 w 1150565"/>
                    <a:gd name="connsiteY6" fmla="*/ 11287 h 970071"/>
                    <a:gd name="connsiteX7" fmla="*/ 1150565 w 1150565"/>
                    <a:gd name="connsiteY7" fmla="*/ 193537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797686 w 1150565"/>
                    <a:gd name="connsiteY5" fmla="*/ 65657 h 970071"/>
                    <a:gd name="connsiteX6" fmla="*/ 1004235 w 1150565"/>
                    <a:gd name="connsiteY6" fmla="*/ 137011 h 970071"/>
                    <a:gd name="connsiteX7" fmla="*/ 1150565 w 1150565"/>
                    <a:gd name="connsiteY7" fmla="*/ 193537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824627 w 1150565"/>
                    <a:gd name="connsiteY5" fmla="*/ 16265 h 970071"/>
                    <a:gd name="connsiteX6" fmla="*/ 1004235 w 1150565"/>
                    <a:gd name="connsiteY6" fmla="*/ 137011 h 970071"/>
                    <a:gd name="connsiteX7" fmla="*/ 1150565 w 1150565"/>
                    <a:gd name="connsiteY7" fmla="*/ 193537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824627 w 1150565"/>
                    <a:gd name="connsiteY5" fmla="*/ 16265 h 970071"/>
                    <a:gd name="connsiteX6" fmla="*/ 1004235 w 1150565"/>
                    <a:gd name="connsiteY6" fmla="*/ 137011 h 970071"/>
                    <a:gd name="connsiteX7" fmla="*/ 1150565 w 1150565"/>
                    <a:gd name="connsiteY7" fmla="*/ 193537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824627 w 1150565"/>
                    <a:gd name="connsiteY5" fmla="*/ 16265 h 970071"/>
                    <a:gd name="connsiteX6" fmla="*/ 1004235 w 1150565"/>
                    <a:gd name="connsiteY6" fmla="*/ 137011 h 970071"/>
                    <a:gd name="connsiteX7" fmla="*/ 1143830 w 1150565"/>
                    <a:gd name="connsiteY7" fmla="*/ 150881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74359 h 970071"/>
                    <a:gd name="connsiteX1" fmla="*/ 112653 w 1150565"/>
                    <a:gd name="connsiteY1" fmla="*/ 61 h 970071"/>
                    <a:gd name="connsiteX2" fmla="*/ 270096 w 1150565"/>
                    <a:gd name="connsiteY2" fmla="*/ 157704 h 970071"/>
                    <a:gd name="connsiteX3" fmla="*/ 478887 w 1150565"/>
                    <a:gd name="connsiteY3" fmla="*/ 29736 h 970071"/>
                    <a:gd name="connsiteX4" fmla="*/ 654002 w 1150565"/>
                    <a:gd name="connsiteY4" fmla="*/ 164440 h 970071"/>
                    <a:gd name="connsiteX5" fmla="*/ 824627 w 1150565"/>
                    <a:gd name="connsiteY5" fmla="*/ 16265 h 970071"/>
                    <a:gd name="connsiteX6" fmla="*/ 1004235 w 1150565"/>
                    <a:gd name="connsiteY6" fmla="*/ 137011 h 970071"/>
                    <a:gd name="connsiteX7" fmla="*/ 1150565 w 1150565"/>
                    <a:gd name="connsiteY7" fmla="*/ 139656 h 970071"/>
                    <a:gd name="connsiteX8" fmla="*/ 1150565 w 1150565"/>
                    <a:gd name="connsiteY8" fmla="*/ 814761 h 970071"/>
                    <a:gd name="connsiteX9" fmla="*/ 995255 w 1150565"/>
                    <a:gd name="connsiteY9" fmla="*/ 970071 h 970071"/>
                    <a:gd name="connsiteX10" fmla="*/ 155310 w 1150565"/>
                    <a:gd name="connsiteY10" fmla="*/ 970071 h 970071"/>
                    <a:gd name="connsiteX11" fmla="*/ 0 w 1150565"/>
                    <a:gd name="connsiteY11" fmla="*/ 814761 h 970071"/>
                    <a:gd name="connsiteX12" fmla="*/ 0 w 1150565"/>
                    <a:gd name="connsiteY12" fmla="*/ 274359 h 970071"/>
                    <a:gd name="connsiteX0" fmla="*/ 0 w 1150565"/>
                    <a:gd name="connsiteY0" fmla="*/ 258133 h 953845"/>
                    <a:gd name="connsiteX1" fmla="*/ 99182 w 1150565"/>
                    <a:gd name="connsiteY1" fmla="*/ 19756 h 953845"/>
                    <a:gd name="connsiteX2" fmla="*/ 270096 w 1150565"/>
                    <a:gd name="connsiteY2" fmla="*/ 141478 h 953845"/>
                    <a:gd name="connsiteX3" fmla="*/ 478887 w 1150565"/>
                    <a:gd name="connsiteY3" fmla="*/ 13510 h 953845"/>
                    <a:gd name="connsiteX4" fmla="*/ 654002 w 1150565"/>
                    <a:gd name="connsiteY4" fmla="*/ 148214 h 953845"/>
                    <a:gd name="connsiteX5" fmla="*/ 824627 w 1150565"/>
                    <a:gd name="connsiteY5" fmla="*/ 39 h 953845"/>
                    <a:gd name="connsiteX6" fmla="*/ 1004235 w 1150565"/>
                    <a:gd name="connsiteY6" fmla="*/ 120785 h 953845"/>
                    <a:gd name="connsiteX7" fmla="*/ 1150565 w 1150565"/>
                    <a:gd name="connsiteY7" fmla="*/ 123430 h 953845"/>
                    <a:gd name="connsiteX8" fmla="*/ 1150565 w 1150565"/>
                    <a:gd name="connsiteY8" fmla="*/ 798535 h 953845"/>
                    <a:gd name="connsiteX9" fmla="*/ 995255 w 1150565"/>
                    <a:gd name="connsiteY9" fmla="*/ 953845 h 953845"/>
                    <a:gd name="connsiteX10" fmla="*/ 155310 w 1150565"/>
                    <a:gd name="connsiteY10" fmla="*/ 953845 h 953845"/>
                    <a:gd name="connsiteX11" fmla="*/ 0 w 1150565"/>
                    <a:gd name="connsiteY11" fmla="*/ 798535 h 953845"/>
                    <a:gd name="connsiteX12" fmla="*/ 0 w 1150565"/>
                    <a:gd name="connsiteY12" fmla="*/ 258133 h 9538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150565" h="953845">
                      <a:moveTo>
                        <a:pt x="0" y="258133"/>
                      </a:moveTo>
                      <a:cubicBezTo>
                        <a:pt x="0" y="172358"/>
                        <a:pt x="13407" y="19756"/>
                        <a:pt x="99182" y="19756"/>
                      </a:cubicBezTo>
                      <a:cubicBezTo>
                        <a:pt x="137444" y="16177"/>
                        <a:pt x="206812" y="142519"/>
                        <a:pt x="270096" y="141478"/>
                      </a:cubicBezTo>
                      <a:cubicBezTo>
                        <a:pt x="333380" y="140437"/>
                        <a:pt x="414903" y="12387"/>
                        <a:pt x="478887" y="13510"/>
                      </a:cubicBezTo>
                      <a:cubicBezTo>
                        <a:pt x="542871" y="14633"/>
                        <a:pt x="593011" y="148588"/>
                        <a:pt x="654002" y="148214"/>
                      </a:cubicBezTo>
                      <a:cubicBezTo>
                        <a:pt x="714993" y="147840"/>
                        <a:pt x="750539" y="2365"/>
                        <a:pt x="824627" y="39"/>
                      </a:cubicBezTo>
                      <a:cubicBezTo>
                        <a:pt x="898715" y="-2287"/>
                        <a:pt x="949912" y="100220"/>
                        <a:pt x="1004235" y="120785"/>
                      </a:cubicBezTo>
                      <a:cubicBezTo>
                        <a:pt x="1058558" y="141350"/>
                        <a:pt x="1150565" y="37655"/>
                        <a:pt x="1150565" y="123430"/>
                      </a:cubicBezTo>
                      <a:lnTo>
                        <a:pt x="1150565" y="798535"/>
                      </a:lnTo>
                      <a:cubicBezTo>
                        <a:pt x="1150565" y="884310"/>
                        <a:pt x="1081030" y="953845"/>
                        <a:pt x="995255" y="953845"/>
                      </a:cubicBezTo>
                      <a:lnTo>
                        <a:pt x="155310" y="953845"/>
                      </a:lnTo>
                      <a:cubicBezTo>
                        <a:pt x="69535" y="953845"/>
                        <a:pt x="0" y="884310"/>
                        <a:pt x="0" y="798535"/>
                      </a:cubicBezTo>
                      <a:lnTo>
                        <a:pt x="0" y="258133"/>
                      </a:lnTo>
                      <a:close/>
                    </a:path>
                  </a:pathLst>
                </a:custGeom>
                <a:solidFill>
                  <a:srgbClr val="3333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/>
                </a:p>
              </p:txBody>
            </p:sp>
            <p:grpSp>
              <p:nvGrpSpPr>
                <p:cNvPr id="361" name="グループ化 360">
                  <a:extLst>
                    <a:ext uri="{FF2B5EF4-FFF2-40B4-BE49-F238E27FC236}">
                      <a16:creationId xmlns:a16="http://schemas.microsoft.com/office/drawing/2014/main" id="{017B24AB-F6C0-13DB-6753-FF5150E83AD0}"/>
                    </a:ext>
                  </a:extLst>
                </p:cNvPr>
                <p:cNvGrpSpPr/>
                <p:nvPr/>
              </p:nvGrpSpPr>
              <p:grpSpPr>
                <a:xfrm rot="8100000">
                  <a:off x="7494759" y="1827907"/>
                  <a:ext cx="1256584" cy="1231165"/>
                  <a:chOff x="3728864" y="2491760"/>
                  <a:chExt cx="1254582" cy="1229203"/>
                </a:xfrm>
              </p:grpSpPr>
              <p:grpSp>
                <p:nvGrpSpPr>
                  <p:cNvPr id="362" name="グループ化 361">
                    <a:extLst>
                      <a:ext uri="{FF2B5EF4-FFF2-40B4-BE49-F238E27FC236}">
                        <a16:creationId xmlns:a16="http://schemas.microsoft.com/office/drawing/2014/main" id="{9131BBDD-4DB2-B347-5E62-627A48E8638C}"/>
                      </a:ext>
                    </a:extLst>
                  </p:cNvPr>
                  <p:cNvGrpSpPr/>
                  <p:nvPr/>
                </p:nvGrpSpPr>
                <p:grpSpPr>
                  <a:xfrm>
                    <a:off x="3728864" y="2491760"/>
                    <a:ext cx="1254582" cy="1225268"/>
                    <a:chOff x="3584848" y="2351112"/>
                    <a:chExt cx="1398598" cy="1365920"/>
                  </a:xfrm>
                  <a:solidFill>
                    <a:schemeClr val="tx1"/>
                  </a:solidFill>
                </p:grpSpPr>
                <p:sp>
                  <p:nvSpPr>
                    <p:cNvPr id="368" name="台形 367">
                      <a:extLst>
                        <a:ext uri="{FF2B5EF4-FFF2-40B4-BE49-F238E27FC236}">
                          <a16:creationId xmlns:a16="http://schemas.microsoft.com/office/drawing/2014/main" id="{1C373545-D92B-9D96-EA8A-D56B233AD27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584848" y="3359052"/>
                      <a:ext cx="1398598" cy="357980"/>
                    </a:xfrm>
                    <a:prstGeom prst="trapezoid">
                      <a:avLst/>
                    </a:prstGeom>
                    <a:grpFill/>
                    <a:ln w="571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69" name="フローチャート : 論理積ゲート 56">
                      <a:extLst>
                        <a:ext uri="{FF2B5EF4-FFF2-40B4-BE49-F238E27FC236}">
                          <a16:creationId xmlns:a16="http://schemas.microsoft.com/office/drawing/2014/main" id="{29A6F269-F6A2-42CD-646F-AF88D1ADE321}"/>
                        </a:ext>
                      </a:extLst>
                    </p:cNvPr>
                    <p:cNvSpPr/>
                    <p:nvPr/>
                  </p:nvSpPr>
                  <p:spPr>
                    <a:xfrm rot="16200000">
                      <a:off x="4032343" y="2516813"/>
                      <a:ext cx="503609" cy="1323742"/>
                    </a:xfrm>
                    <a:prstGeom prst="flowChartDelay">
                      <a:avLst/>
                    </a:prstGeom>
                    <a:grpFill/>
                    <a:ln w="571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70" name="角丸四角形 57">
                      <a:extLst>
                        <a:ext uri="{FF2B5EF4-FFF2-40B4-BE49-F238E27FC236}">
                          <a16:creationId xmlns:a16="http://schemas.microsoft.com/office/drawing/2014/main" id="{4EB5337B-BF5A-213F-C1EA-ED4DE227F08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176135" y="2351112"/>
                      <a:ext cx="216024" cy="765052"/>
                    </a:xfrm>
                    <a:prstGeom prst="roundRect">
                      <a:avLst/>
                    </a:prstGeom>
                    <a:grpFill/>
                    <a:ln w="571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71" name="円/楕円 58">
                      <a:extLst>
                        <a:ext uri="{FF2B5EF4-FFF2-40B4-BE49-F238E27FC236}">
                          <a16:creationId xmlns:a16="http://schemas.microsoft.com/office/drawing/2014/main" id="{9B8E1E1B-F007-399C-C6FE-9FD15856A80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241894" y="2423120"/>
                      <a:ext cx="84507" cy="84507"/>
                    </a:xfrm>
                    <a:prstGeom prst="ellipse">
                      <a:avLst/>
                    </a:prstGeom>
                    <a:grpFill/>
                    <a:ln w="571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63" name="グループ化 362">
                    <a:extLst>
                      <a:ext uri="{FF2B5EF4-FFF2-40B4-BE49-F238E27FC236}">
                        <a16:creationId xmlns:a16="http://schemas.microsoft.com/office/drawing/2014/main" id="{6688866D-404D-272A-A30E-CEC4DA18BD9F}"/>
                      </a:ext>
                    </a:extLst>
                  </p:cNvPr>
                  <p:cNvGrpSpPr/>
                  <p:nvPr/>
                </p:nvGrpSpPr>
                <p:grpSpPr>
                  <a:xfrm>
                    <a:off x="3728864" y="2495695"/>
                    <a:ext cx="1254582" cy="1225268"/>
                    <a:chOff x="3584848" y="2351112"/>
                    <a:chExt cx="1398598" cy="1365920"/>
                  </a:xfrm>
                </p:grpSpPr>
                <p:sp>
                  <p:nvSpPr>
                    <p:cNvPr id="364" name="台形 363">
                      <a:extLst>
                        <a:ext uri="{FF2B5EF4-FFF2-40B4-BE49-F238E27FC236}">
                          <a16:creationId xmlns:a16="http://schemas.microsoft.com/office/drawing/2014/main" id="{303A9F9B-E676-0BC8-B436-EFD0A6F93B1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584848" y="3359052"/>
                      <a:ext cx="1398598" cy="357980"/>
                    </a:xfrm>
                    <a:prstGeom prst="trapezoid">
                      <a:avLst/>
                    </a:prstGeom>
                    <a:pattFill prst="narVert">
                      <a:fgClr>
                        <a:srgbClr val="FFFF99"/>
                      </a:fgClr>
                      <a:bgClr>
                        <a:schemeClr val="bg1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65" name="フローチャート : 論理積ゲート 52">
                      <a:extLst>
                        <a:ext uri="{FF2B5EF4-FFF2-40B4-BE49-F238E27FC236}">
                          <a16:creationId xmlns:a16="http://schemas.microsoft.com/office/drawing/2014/main" id="{31B3557B-0CF8-92D3-5A38-8EB54431C75A}"/>
                        </a:ext>
                      </a:extLst>
                    </p:cNvPr>
                    <p:cNvSpPr/>
                    <p:nvPr/>
                  </p:nvSpPr>
                  <p:spPr>
                    <a:xfrm rot="16200000">
                      <a:off x="4032343" y="2516813"/>
                      <a:ext cx="503609" cy="1323742"/>
                    </a:xfrm>
                    <a:prstGeom prst="flowChartDelay">
                      <a:avLst/>
                    </a:prstGeom>
                    <a:solidFill>
                      <a:srgbClr val="CC9900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66" name="角丸四角形 53">
                      <a:extLst>
                        <a:ext uri="{FF2B5EF4-FFF2-40B4-BE49-F238E27FC236}">
                          <a16:creationId xmlns:a16="http://schemas.microsoft.com/office/drawing/2014/main" id="{3DA6DD7E-D3C4-D48C-2F8D-A8BF429C67F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176135" y="2351112"/>
                      <a:ext cx="216024" cy="765052"/>
                    </a:xfrm>
                    <a:prstGeom prst="roundRect">
                      <a:avLst/>
                    </a:prstGeom>
                    <a:solidFill>
                      <a:srgbClr val="CC9900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67" name="円/楕円 54">
                      <a:extLst>
                        <a:ext uri="{FF2B5EF4-FFF2-40B4-BE49-F238E27FC236}">
                          <a16:creationId xmlns:a16="http://schemas.microsoft.com/office/drawing/2014/main" id="{D73627ED-7A77-064A-F56F-CA9919E8803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241894" y="2423120"/>
                      <a:ext cx="84507" cy="84507"/>
                    </a:xfrm>
                    <a:prstGeom prst="ellipse">
                      <a:avLst/>
                    </a:pr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>
                      <a:defPPr>
                        <a:defRPr lang="ja-JP"/>
                      </a:defPPr>
                      <a:lvl1pPr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rtl="0" fontAlgn="base">
                        <a:spcBef>
                          <a:spcPct val="0"/>
                        </a:spcBef>
                        <a:spcAft>
                          <a:spcPct val="0"/>
                        </a:spcAft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914400" rtl="0" eaLnBrk="1" latinLnBrk="0" hangingPunct="1">
                        <a:defRPr kumimoji="1" kern="120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10820127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F25A936-4AA8-B5F7-51A4-C79283E7DF34}"/>
              </a:ext>
            </a:extLst>
          </p:cNvPr>
          <p:cNvSpPr txBox="1"/>
          <p:nvPr/>
        </p:nvSpPr>
        <p:spPr>
          <a:xfrm>
            <a:off x="705808" y="4181671"/>
            <a:ext cx="8420939" cy="208154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ペンキ塗立て</a:t>
            </a: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0CF33E60-1698-0750-A415-B4B48CEBB4FD}"/>
              </a:ext>
            </a:extLst>
          </p:cNvPr>
          <p:cNvGrpSpPr/>
          <p:nvPr/>
        </p:nvGrpSpPr>
        <p:grpSpPr>
          <a:xfrm>
            <a:off x="3208501" y="566366"/>
            <a:ext cx="3235359" cy="3166769"/>
            <a:chOff x="814936" y="3898723"/>
            <a:chExt cx="2423045" cy="2371676"/>
          </a:xfrm>
        </p:grpSpPr>
        <p:sp>
          <p:nvSpPr>
            <p:cNvPr id="12" name="四角形: 角を丸くする 11">
              <a:extLst>
                <a:ext uri="{FF2B5EF4-FFF2-40B4-BE49-F238E27FC236}">
                  <a16:creationId xmlns:a16="http://schemas.microsoft.com/office/drawing/2014/main" id="{45691604-4092-F1E6-7409-5106638C5709}"/>
                </a:ext>
              </a:extLst>
            </p:cNvPr>
            <p:cNvSpPr/>
            <p:nvPr/>
          </p:nvSpPr>
          <p:spPr bwMode="auto">
            <a:xfrm>
              <a:off x="883363" y="3970141"/>
              <a:ext cx="2286190" cy="2228841"/>
            </a:xfrm>
            <a:prstGeom prst="roundRect">
              <a:avLst>
                <a:gd name="adj" fmla="val 629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F5A36243-188E-C98D-706D-D65EBADBE330}"/>
                </a:ext>
              </a:extLst>
            </p:cNvPr>
            <p:cNvSpPr/>
            <p:nvPr/>
          </p:nvSpPr>
          <p:spPr bwMode="auto">
            <a:xfrm>
              <a:off x="814936" y="3898723"/>
              <a:ext cx="2423045" cy="2371676"/>
            </a:xfrm>
            <a:custGeom>
              <a:avLst/>
              <a:gdLst>
                <a:gd name="connsiteX0" fmla="*/ 323456 w 3367251"/>
                <a:gd name="connsiteY0" fmla="*/ 204013 h 3295864"/>
                <a:gd name="connsiteX1" fmla="*/ 208433 w 3367251"/>
                <a:gd name="connsiteY1" fmla="*/ 319036 h 3295864"/>
                <a:gd name="connsiteX2" fmla="*/ 208433 w 3367251"/>
                <a:gd name="connsiteY2" fmla="*/ 2976828 h 3295864"/>
                <a:gd name="connsiteX3" fmla="*/ 323456 w 3367251"/>
                <a:gd name="connsiteY3" fmla="*/ 3091851 h 3295864"/>
                <a:gd name="connsiteX4" fmla="*/ 3043796 w 3367251"/>
                <a:gd name="connsiteY4" fmla="*/ 3091851 h 3295864"/>
                <a:gd name="connsiteX5" fmla="*/ 3158819 w 3367251"/>
                <a:gd name="connsiteY5" fmla="*/ 2976828 h 3295864"/>
                <a:gd name="connsiteX6" fmla="*/ 3158819 w 3367251"/>
                <a:gd name="connsiteY6" fmla="*/ 319036 h 3295864"/>
                <a:gd name="connsiteX7" fmla="*/ 3043796 w 3367251"/>
                <a:gd name="connsiteY7" fmla="*/ 204013 h 3295864"/>
                <a:gd name="connsiteX8" fmla="*/ 239972 w 3367251"/>
                <a:gd name="connsiteY8" fmla="*/ 0 h 3295864"/>
                <a:gd name="connsiteX9" fmla="*/ 3127279 w 3367251"/>
                <a:gd name="connsiteY9" fmla="*/ 0 h 3295864"/>
                <a:gd name="connsiteX10" fmla="*/ 3367251 w 3367251"/>
                <a:gd name="connsiteY10" fmla="*/ 239972 h 3295864"/>
                <a:gd name="connsiteX11" fmla="*/ 3367251 w 3367251"/>
                <a:gd name="connsiteY11" fmla="*/ 3055892 h 3295864"/>
                <a:gd name="connsiteX12" fmla="*/ 3127279 w 3367251"/>
                <a:gd name="connsiteY12" fmla="*/ 3295864 h 3295864"/>
                <a:gd name="connsiteX13" fmla="*/ 239972 w 3367251"/>
                <a:gd name="connsiteY13" fmla="*/ 3295864 h 3295864"/>
                <a:gd name="connsiteX14" fmla="*/ 0 w 3367251"/>
                <a:gd name="connsiteY14" fmla="*/ 3055892 h 3295864"/>
                <a:gd name="connsiteX15" fmla="*/ 0 w 3367251"/>
                <a:gd name="connsiteY15" fmla="*/ 239972 h 3295864"/>
                <a:gd name="connsiteX16" fmla="*/ 239972 w 3367251"/>
                <a:gd name="connsiteY16" fmla="*/ 0 h 32958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367251" h="3295864">
                  <a:moveTo>
                    <a:pt x="323456" y="204013"/>
                  </a:moveTo>
                  <a:cubicBezTo>
                    <a:pt x="259931" y="204013"/>
                    <a:pt x="208433" y="255511"/>
                    <a:pt x="208433" y="319036"/>
                  </a:cubicBezTo>
                  <a:lnTo>
                    <a:pt x="208433" y="2976828"/>
                  </a:lnTo>
                  <a:cubicBezTo>
                    <a:pt x="208433" y="3040353"/>
                    <a:pt x="259931" y="3091851"/>
                    <a:pt x="323456" y="3091851"/>
                  </a:cubicBezTo>
                  <a:lnTo>
                    <a:pt x="3043796" y="3091851"/>
                  </a:lnTo>
                  <a:cubicBezTo>
                    <a:pt x="3107321" y="3091851"/>
                    <a:pt x="3158819" y="3040353"/>
                    <a:pt x="3158819" y="2976828"/>
                  </a:cubicBezTo>
                  <a:lnTo>
                    <a:pt x="3158819" y="319036"/>
                  </a:lnTo>
                  <a:cubicBezTo>
                    <a:pt x="3158819" y="255511"/>
                    <a:pt x="3107321" y="204013"/>
                    <a:pt x="3043796" y="204013"/>
                  </a:cubicBezTo>
                  <a:close/>
                  <a:moveTo>
                    <a:pt x="239972" y="0"/>
                  </a:moveTo>
                  <a:lnTo>
                    <a:pt x="3127279" y="0"/>
                  </a:lnTo>
                  <a:cubicBezTo>
                    <a:pt x="3259812" y="0"/>
                    <a:pt x="3367251" y="107439"/>
                    <a:pt x="3367251" y="239972"/>
                  </a:cubicBezTo>
                  <a:lnTo>
                    <a:pt x="3367251" y="3055892"/>
                  </a:lnTo>
                  <a:cubicBezTo>
                    <a:pt x="3367251" y="3188425"/>
                    <a:pt x="3259812" y="3295864"/>
                    <a:pt x="3127279" y="3295864"/>
                  </a:cubicBezTo>
                  <a:lnTo>
                    <a:pt x="239972" y="3295864"/>
                  </a:lnTo>
                  <a:cubicBezTo>
                    <a:pt x="107439" y="3295864"/>
                    <a:pt x="0" y="3188425"/>
                    <a:pt x="0" y="3055892"/>
                  </a:cubicBezTo>
                  <a:lnTo>
                    <a:pt x="0" y="239972"/>
                  </a:lnTo>
                  <a:cubicBezTo>
                    <a:pt x="0" y="107439"/>
                    <a:pt x="107439" y="0"/>
                    <a:pt x="239972" y="0"/>
                  </a:cubicBezTo>
                  <a:close/>
                </a:path>
              </a:pathLst>
            </a:cu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238EA346-DDAC-0885-C564-DBA05DA76665}"/>
                </a:ext>
              </a:extLst>
            </p:cNvPr>
            <p:cNvGrpSpPr/>
            <p:nvPr/>
          </p:nvGrpSpPr>
          <p:grpSpPr>
            <a:xfrm>
              <a:off x="1077033" y="4205416"/>
              <a:ext cx="1883582" cy="1884021"/>
              <a:chOff x="416150" y="905332"/>
              <a:chExt cx="2075472" cy="2075955"/>
            </a:xfrm>
          </p:grpSpPr>
          <p:sp>
            <p:nvSpPr>
              <p:cNvPr id="15" name="角丸四角形 350">
                <a:extLst>
                  <a:ext uri="{FF2B5EF4-FFF2-40B4-BE49-F238E27FC236}">
                    <a16:creationId xmlns:a16="http://schemas.microsoft.com/office/drawing/2014/main" id="{B6E6C8E7-044A-F25A-66CA-02AF4808AB51}"/>
                  </a:ext>
                </a:extLst>
              </p:cNvPr>
              <p:cNvSpPr/>
              <p:nvPr/>
            </p:nvSpPr>
            <p:spPr>
              <a:xfrm rot="1800000">
                <a:off x="929933" y="1144143"/>
                <a:ext cx="768521" cy="517574"/>
              </a:xfrm>
              <a:prstGeom prst="roundRect">
                <a:avLst>
                  <a:gd name="adj" fmla="val 12879"/>
                </a:avLst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6" name="角丸四角形 353">
                <a:extLst>
                  <a:ext uri="{FF2B5EF4-FFF2-40B4-BE49-F238E27FC236}">
                    <a16:creationId xmlns:a16="http://schemas.microsoft.com/office/drawing/2014/main" id="{B9C672DF-A56D-1435-6424-67DF4D2070A3}"/>
                  </a:ext>
                </a:extLst>
              </p:cNvPr>
              <p:cNvSpPr/>
              <p:nvPr/>
            </p:nvSpPr>
            <p:spPr>
              <a:xfrm rot="1800000">
                <a:off x="797483" y="1525467"/>
                <a:ext cx="815170" cy="136011"/>
              </a:xfrm>
              <a:prstGeom prst="roundRect">
                <a:avLst/>
              </a:prstGeom>
              <a:solidFill>
                <a:schemeClr val="bg1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DEB88F0F-6556-9715-9D18-BA6324F8BFA6}"/>
                  </a:ext>
                </a:extLst>
              </p:cNvPr>
              <p:cNvSpPr/>
              <p:nvPr/>
            </p:nvSpPr>
            <p:spPr>
              <a:xfrm rot="1800000">
                <a:off x="416150" y="1526627"/>
                <a:ext cx="815172" cy="1454660"/>
              </a:xfrm>
              <a:custGeom>
                <a:avLst/>
                <a:gdLst>
                  <a:gd name="connsiteX0" fmla="*/ 3 w 815172"/>
                  <a:gd name="connsiteY0" fmla="*/ 0 h 1454660"/>
                  <a:gd name="connsiteX1" fmla="*/ 815172 w 815172"/>
                  <a:gd name="connsiteY1" fmla="*/ 0 h 1454660"/>
                  <a:gd name="connsiteX2" fmla="*/ 815169 w 815172"/>
                  <a:gd name="connsiteY2" fmla="*/ 282540 h 1454660"/>
                  <a:gd name="connsiteX3" fmla="*/ 595378 w 815172"/>
                  <a:gd name="connsiteY3" fmla="*/ 502331 h 1454660"/>
                  <a:gd name="connsiteX4" fmla="*/ 485240 w 815172"/>
                  <a:gd name="connsiteY4" fmla="*/ 502331 h 1454660"/>
                  <a:gd name="connsiteX5" fmla="*/ 485238 w 815172"/>
                  <a:gd name="connsiteY5" fmla="*/ 1377004 h 1454660"/>
                  <a:gd name="connsiteX6" fmla="*/ 407583 w 815172"/>
                  <a:gd name="connsiteY6" fmla="*/ 1454660 h 1454660"/>
                  <a:gd name="connsiteX7" fmla="*/ 407584 w 815172"/>
                  <a:gd name="connsiteY7" fmla="*/ 1454659 h 1454660"/>
                  <a:gd name="connsiteX8" fmla="*/ 329929 w 815172"/>
                  <a:gd name="connsiteY8" fmla="*/ 1377003 h 1454660"/>
                  <a:gd name="connsiteX9" fmla="*/ 329929 w 815172"/>
                  <a:gd name="connsiteY9" fmla="*/ 502331 h 1454660"/>
                  <a:gd name="connsiteX10" fmla="*/ 219791 w 815172"/>
                  <a:gd name="connsiteY10" fmla="*/ 502331 h 1454660"/>
                  <a:gd name="connsiteX11" fmla="*/ 0 w 815172"/>
                  <a:gd name="connsiteY11" fmla="*/ 282539 h 1454660"/>
                  <a:gd name="connsiteX12" fmla="*/ 3 w 815172"/>
                  <a:gd name="connsiteY12" fmla="*/ 0 h 14546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815172" h="1454660">
                    <a:moveTo>
                      <a:pt x="3" y="0"/>
                    </a:moveTo>
                    <a:lnTo>
                      <a:pt x="815172" y="0"/>
                    </a:lnTo>
                    <a:cubicBezTo>
                      <a:pt x="815171" y="94180"/>
                      <a:pt x="815171" y="188359"/>
                      <a:pt x="815169" y="282540"/>
                    </a:cubicBezTo>
                    <a:cubicBezTo>
                      <a:pt x="693782" y="282539"/>
                      <a:pt x="595378" y="380943"/>
                      <a:pt x="595378" y="502331"/>
                    </a:cubicBezTo>
                    <a:lnTo>
                      <a:pt x="485240" y="502331"/>
                    </a:lnTo>
                    <a:cubicBezTo>
                      <a:pt x="485240" y="793889"/>
                      <a:pt x="485238" y="1085446"/>
                      <a:pt x="485238" y="1377004"/>
                    </a:cubicBezTo>
                    <a:cubicBezTo>
                      <a:pt x="485238" y="1419892"/>
                      <a:pt x="450471" y="1454660"/>
                      <a:pt x="407583" y="1454660"/>
                    </a:cubicBezTo>
                    <a:lnTo>
                      <a:pt x="407584" y="1454659"/>
                    </a:lnTo>
                    <a:cubicBezTo>
                      <a:pt x="364696" y="1454659"/>
                      <a:pt x="329929" y="1419891"/>
                      <a:pt x="329929" y="1377003"/>
                    </a:cubicBezTo>
                    <a:lnTo>
                      <a:pt x="329929" y="502331"/>
                    </a:lnTo>
                    <a:lnTo>
                      <a:pt x="219791" y="502331"/>
                    </a:lnTo>
                    <a:cubicBezTo>
                      <a:pt x="219791" y="380943"/>
                      <a:pt x="121388" y="282540"/>
                      <a:pt x="0" y="282539"/>
                    </a:cubicBezTo>
                    <a:cubicBezTo>
                      <a:pt x="1" y="188359"/>
                      <a:pt x="1" y="94180"/>
                      <a:pt x="3" y="0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91D49D11-C12D-D824-FA4A-B1BE6C555B7A}"/>
                  </a:ext>
                </a:extLst>
              </p:cNvPr>
              <p:cNvSpPr/>
              <p:nvPr/>
            </p:nvSpPr>
            <p:spPr>
              <a:xfrm>
                <a:off x="902134" y="905332"/>
                <a:ext cx="1589488" cy="1000689"/>
              </a:xfrm>
              <a:custGeom>
                <a:avLst/>
                <a:gdLst>
                  <a:gd name="connsiteX0" fmla="*/ 1168217 w 1262760"/>
                  <a:gd name="connsiteY0" fmla="*/ 667310 h 794992"/>
                  <a:gd name="connsiteX1" fmla="*/ 1201350 w 1262760"/>
                  <a:gd name="connsiteY1" fmla="*/ 675600 h 794992"/>
                  <a:gd name="connsiteX2" fmla="*/ 1259725 w 1262760"/>
                  <a:gd name="connsiteY2" fmla="*/ 763336 h 794992"/>
                  <a:gd name="connsiteX3" fmla="*/ 1156844 w 1262760"/>
                  <a:gd name="connsiteY3" fmla="*/ 786158 h 794992"/>
                  <a:gd name="connsiteX4" fmla="*/ 1098469 w 1262760"/>
                  <a:gd name="connsiteY4" fmla="*/ 698422 h 794992"/>
                  <a:gd name="connsiteX5" fmla="*/ 1168217 w 1262760"/>
                  <a:gd name="connsiteY5" fmla="*/ 667310 h 794992"/>
                  <a:gd name="connsiteX6" fmla="*/ 950889 w 1262760"/>
                  <a:gd name="connsiteY6" fmla="*/ 443000 h 794992"/>
                  <a:gd name="connsiteX7" fmla="*/ 975519 w 1262760"/>
                  <a:gd name="connsiteY7" fmla="*/ 448772 h 794992"/>
                  <a:gd name="connsiteX8" fmla="*/ 1016845 w 1262760"/>
                  <a:gd name="connsiteY8" fmla="*/ 518124 h 794992"/>
                  <a:gd name="connsiteX9" fmla="*/ 938995 w 1262760"/>
                  <a:gd name="connsiteY9" fmla="*/ 539502 h 794992"/>
                  <a:gd name="connsiteX10" fmla="*/ 897669 w 1262760"/>
                  <a:gd name="connsiteY10" fmla="*/ 470150 h 794992"/>
                  <a:gd name="connsiteX11" fmla="*/ 950889 w 1262760"/>
                  <a:gd name="connsiteY11" fmla="*/ 443000 h 794992"/>
                  <a:gd name="connsiteX12" fmla="*/ 184513 w 1262760"/>
                  <a:gd name="connsiteY12" fmla="*/ 56 h 794992"/>
                  <a:gd name="connsiteX13" fmla="*/ 205159 w 1262760"/>
                  <a:gd name="connsiteY13" fmla="*/ 2505 h 794992"/>
                  <a:gd name="connsiteX14" fmla="*/ 350529 w 1262760"/>
                  <a:gd name="connsiteY14" fmla="*/ 68450 h 794992"/>
                  <a:gd name="connsiteX15" fmla="*/ 435909 w 1262760"/>
                  <a:gd name="connsiteY15" fmla="*/ 157311 h 794992"/>
                  <a:gd name="connsiteX16" fmla="*/ 561255 w 1262760"/>
                  <a:gd name="connsiteY16" fmla="*/ 208098 h 794992"/>
                  <a:gd name="connsiteX17" fmla="*/ 750511 w 1262760"/>
                  <a:gd name="connsiteY17" fmla="*/ 310171 h 794992"/>
                  <a:gd name="connsiteX18" fmla="*/ 818565 w 1262760"/>
                  <a:gd name="connsiteY18" fmla="*/ 385432 h 794992"/>
                  <a:gd name="connsiteX19" fmla="*/ 736158 w 1262760"/>
                  <a:gd name="connsiteY19" fmla="*/ 409793 h 794992"/>
                  <a:gd name="connsiteX20" fmla="*/ 786662 w 1262760"/>
                  <a:gd name="connsiteY20" fmla="*/ 521681 h 794992"/>
                  <a:gd name="connsiteX21" fmla="*/ 832604 w 1262760"/>
                  <a:gd name="connsiteY21" fmla="*/ 616547 h 794992"/>
                  <a:gd name="connsiteX22" fmla="*/ 950275 w 1262760"/>
                  <a:gd name="connsiteY22" fmla="*/ 655709 h 794992"/>
                  <a:gd name="connsiteX23" fmla="*/ 1008983 w 1262760"/>
                  <a:gd name="connsiteY23" fmla="*/ 747155 h 794992"/>
                  <a:gd name="connsiteX24" fmla="*/ 853739 w 1262760"/>
                  <a:gd name="connsiteY24" fmla="*/ 729464 h 794992"/>
                  <a:gd name="connsiteX25" fmla="*/ 741300 w 1262760"/>
                  <a:gd name="connsiteY25" fmla="*/ 556639 h 794992"/>
                  <a:gd name="connsiteX26" fmla="*/ 679141 w 1262760"/>
                  <a:gd name="connsiteY26" fmla="*/ 545930 h 794992"/>
                  <a:gd name="connsiteX27" fmla="*/ 766689 w 1262760"/>
                  <a:gd name="connsiteY27" fmla="*/ 668415 h 794992"/>
                  <a:gd name="connsiteX28" fmla="*/ 702973 w 1262760"/>
                  <a:gd name="connsiteY28" fmla="*/ 660404 h 794992"/>
                  <a:gd name="connsiteX29" fmla="*/ 580772 w 1262760"/>
                  <a:gd name="connsiteY29" fmla="*/ 510718 h 794992"/>
                  <a:gd name="connsiteX30" fmla="*/ 563363 w 1262760"/>
                  <a:gd name="connsiteY30" fmla="*/ 428729 h 794992"/>
                  <a:gd name="connsiteX31" fmla="*/ 513858 w 1262760"/>
                  <a:gd name="connsiteY31" fmla="*/ 439713 h 794992"/>
                  <a:gd name="connsiteX32" fmla="*/ 484876 w 1262760"/>
                  <a:gd name="connsiteY32" fmla="*/ 527292 h 794992"/>
                  <a:gd name="connsiteX33" fmla="*/ 442131 w 1262760"/>
                  <a:gd name="connsiteY33" fmla="*/ 495419 h 794992"/>
                  <a:gd name="connsiteX34" fmla="*/ 467692 w 1262760"/>
                  <a:gd name="connsiteY34" fmla="*/ 395074 h 794992"/>
                  <a:gd name="connsiteX35" fmla="*/ 408760 w 1262760"/>
                  <a:gd name="connsiteY35" fmla="*/ 353856 h 794992"/>
                  <a:gd name="connsiteX36" fmla="*/ 292311 w 1262760"/>
                  <a:gd name="connsiteY36" fmla="*/ 387339 h 794992"/>
                  <a:gd name="connsiteX37" fmla="*/ 299712 w 1262760"/>
                  <a:gd name="connsiteY37" fmla="*/ 287300 h 794992"/>
                  <a:gd name="connsiteX38" fmla="*/ 197892 w 1262760"/>
                  <a:gd name="connsiteY38" fmla="*/ 332826 h 794992"/>
                  <a:gd name="connsiteX39" fmla="*/ 183904 w 1262760"/>
                  <a:gd name="connsiteY39" fmla="*/ 263602 h 794992"/>
                  <a:gd name="connsiteX40" fmla="*/ 135457 w 1262760"/>
                  <a:gd name="connsiteY40" fmla="*/ 210452 h 794992"/>
                  <a:gd name="connsiteX41" fmla="*/ 1876 w 1262760"/>
                  <a:gd name="connsiteY41" fmla="*/ 273610 h 794992"/>
                  <a:gd name="connsiteX42" fmla="*/ 59922 w 1262760"/>
                  <a:gd name="connsiteY42" fmla="*/ 166842 h 794992"/>
                  <a:gd name="connsiteX43" fmla="*/ 100112 w 1262760"/>
                  <a:gd name="connsiteY43" fmla="*/ 78540 h 794992"/>
                  <a:gd name="connsiteX44" fmla="*/ 148283 w 1262760"/>
                  <a:gd name="connsiteY44" fmla="*/ 20026 h 794992"/>
                  <a:gd name="connsiteX45" fmla="*/ 184513 w 1262760"/>
                  <a:gd name="connsiteY45" fmla="*/ 56 h 794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</a:cxnLst>
                <a:rect l="l" t="t" r="r" b="b"/>
                <a:pathLst>
                  <a:path w="1262760" h="794992">
                    <a:moveTo>
                      <a:pt x="1168217" y="667310"/>
                    </a:moveTo>
                    <a:cubicBezTo>
                      <a:pt x="1178989" y="668396"/>
                      <a:pt x="1190217" y="671119"/>
                      <a:pt x="1201350" y="675600"/>
                    </a:cubicBezTo>
                    <a:cubicBezTo>
                      <a:pt x="1245879" y="693525"/>
                      <a:pt x="1272015" y="732806"/>
                      <a:pt x="1259725" y="763336"/>
                    </a:cubicBezTo>
                    <a:cubicBezTo>
                      <a:pt x="1247435" y="793866"/>
                      <a:pt x="1201374" y="804084"/>
                      <a:pt x="1156844" y="786158"/>
                    </a:cubicBezTo>
                    <a:cubicBezTo>
                      <a:pt x="1112315" y="768233"/>
                      <a:pt x="1086179" y="728952"/>
                      <a:pt x="1098469" y="698422"/>
                    </a:cubicBezTo>
                    <a:cubicBezTo>
                      <a:pt x="1107686" y="675525"/>
                      <a:pt x="1135900" y="664053"/>
                      <a:pt x="1168217" y="667310"/>
                    </a:cubicBezTo>
                    <a:close/>
                    <a:moveTo>
                      <a:pt x="950889" y="443000"/>
                    </a:moveTo>
                    <a:cubicBezTo>
                      <a:pt x="958942" y="443574"/>
                      <a:pt x="967291" y="445460"/>
                      <a:pt x="975519" y="448772"/>
                    </a:cubicBezTo>
                    <a:cubicBezTo>
                      <a:pt x="1008428" y="462020"/>
                      <a:pt x="1026931" y="493070"/>
                      <a:pt x="1016845" y="518124"/>
                    </a:cubicBezTo>
                    <a:cubicBezTo>
                      <a:pt x="1006760" y="543179"/>
                      <a:pt x="971905" y="552750"/>
                      <a:pt x="938995" y="539502"/>
                    </a:cubicBezTo>
                    <a:cubicBezTo>
                      <a:pt x="906086" y="526255"/>
                      <a:pt x="887583" y="495204"/>
                      <a:pt x="897669" y="470150"/>
                    </a:cubicBezTo>
                    <a:cubicBezTo>
                      <a:pt x="905233" y="451359"/>
                      <a:pt x="926730" y="441277"/>
                      <a:pt x="950889" y="443000"/>
                    </a:cubicBezTo>
                    <a:close/>
                    <a:moveTo>
                      <a:pt x="184513" y="56"/>
                    </a:moveTo>
                    <a:cubicBezTo>
                      <a:pt x="190058" y="-218"/>
                      <a:pt x="196732" y="488"/>
                      <a:pt x="205159" y="2505"/>
                    </a:cubicBezTo>
                    <a:cubicBezTo>
                      <a:pt x="238866" y="10576"/>
                      <a:pt x="309753" y="42510"/>
                      <a:pt x="350529" y="68450"/>
                    </a:cubicBezTo>
                    <a:cubicBezTo>
                      <a:pt x="391305" y="94390"/>
                      <a:pt x="400788" y="134036"/>
                      <a:pt x="435909" y="157311"/>
                    </a:cubicBezTo>
                    <a:cubicBezTo>
                      <a:pt x="471030" y="180585"/>
                      <a:pt x="508821" y="182621"/>
                      <a:pt x="561255" y="208098"/>
                    </a:cubicBezTo>
                    <a:cubicBezTo>
                      <a:pt x="613689" y="233575"/>
                      <a:pt x="707626" y="280616"/>
                      <a:pt x="750511" y="310171"/>
                    </a:cubicBezTo>
                    <a:cubicBezTo>
                      <a:pt x="793396" y="339727"/>
                      <a:pt x="820957" y="368828"/>
                      <a:pt x="818565" y="385432"/>
                    </a:cubicBezTo>
                    <a:cubicBezTo>
                      <a:pt x="816173" y="402035"/>
                      <a:pt x="741475" y="387085"/>
                      <a:pt x="736158" y="409793"/>
                    </a:cubicBezTo>
                    <a:cubicBezTo>
                      <a:pt x="730841" y="432501"/>
                      <a:pt x="770587" y="487221"/>
                      <a:pt x="786662" y="521681"/>
                    </a:cubicBezTo>
                    <a:cubicBezTo>
                      <a:pt x="802736" y="556140"/>
                      <a:pt x="805336" y="594209"/>
                      <a:pt x="832604" y="616547"/>
                    </a:cubicBezTo>
                    <a:cubicBezTo>
                      <a:pt x="859873" y="638886"/>
                      <a:pt x="920878" y="633941"/>
                      <a:pt x="950275" y="655709"/>
                    </a:cubicBezTo>
                    <a:cubicBezTo>
                      <a:pt x="979671" y="677477"/>
                      <a:pt x="1025073" y="734863"/>
                      <a:pt x="1008983" y="747155"/>
                    </a:cubicBezTo>
                    <a:cubicBezTo>
                      <a:pt x="992894" y="759448"/>
                      <a:pt x="898353" y="761216"/>
                      <a:pt x="853739" y="729464"/>
                    </a:cubicBezTo>
                    <a:cubicBezTo>
                      <a:pt x="809125" y="697711"/>
                      <a:pt x="770400" y="587228"/>
                      <a:pt x="741300" y="556639"/>
                    </a:cubicBezTo>
                    <a:cubicBezTo>
                      <a:pt x="712200" y="526050"/>
                      <a:pt x="674909" y="527301"/>
                      <a:pt x="679141" y="545930"/>
                    </a:cubicBezTo>
                    <a:cubicBezTo>
                      <a:pt x="683372" y="564559"/>
                      <a:pt x="762717" y="649336"/>
                      <a:pt x="766689" y="668415"/>
                    </a:cubicBezTo>
                    <a:cubicBezTo>
                      <a:pt x="770661" y="687494"/>
                      <a:pt x="733959" y="686687"/>
                      <a:pt x="702973" y="660404"/>
                    </a:cubicBezTo>
                    <a:cubicBezTo>
                      <a:pt x="671987" y="634121"/>
                      <a:pt x="604040" y="549331"/>
                      <a:pt x="580772" y="510718"/>
                    </a:cubicBezTo>
                    <a:cubicBezTo>
                      <a:pt x="557503" y="472106"/>
                      <a:pt x="574516" y="440563"/>
                      <a:pt x="563363" y="428729"/>
                    </a:cubicBezTo>
                    <a:cubicBezTo>
                      <a:pt x="552211" y="416895"/>
                      <a:pt x="526940" y="423286"/>
                      <a:pt x="513858" y="439713"/>
                    </a:cubicBezTo>
                    <a:cubicBezTo>
                      <a:pt x="500777" y="456140"/>
                      <a:pt x="496831" y="518008"/>
                      <a:pt x="484876" y="527292"/>
                    </a:cubicBezTo>
                    <a:cubicBezTo>
                      <a:pt x="472922" y="536576"/>
                      <a:pt x="444995" y="517455"/>
                      <a:pt x="442131" y="495419"/>
                    </a:cubicBezTo>
                    <a:cubicBezTo>
                      <a:pt x="439266" y="473382"/>
                      <a:pt x="473254" y="418668"/>
                      <a:pt x="467692" y="395074"/>
                    </a:cubicBezTo>
                    <a:cubicBezTo>
                      <a:pt x="462130" y="371481"/>
                      <a:pt x="437990" y="355145"/>
                      <a:pt x="408760" y="353856"/>
                    </a:cubicBezTo>
                    <a:cubicBezTo>
                      <a:pt x="379530" y="352567"/>
                      <a:pt x="310486" y="398431"/>
                      <a:pt x="292311" y="387339"/>
                    </a:cubicBezTo>
                    <a:cubicBezTo>
                      <a:pt x="274137" y="376246"/>
                      <a:pt x="315448" y="296386"/>
                      <a:pt x="299712" y="287300"/>
                    </a:cubicBezTo>
                    <a:cubicBezTo>
                      <a:pt x="283975" y="278214"/>
                      <a:pt x="217193" y="336775"/>
                      <a:pt x="197892" y="332826"/>
                    </a:cubicBezTo>
                    <a:cubicBezTo>
                      <a:pt x="178591" y="328876"/>
                      <a:pt x="194310" y="283997"/>
                      <a:pt x="183904" y="263602"/>
                    </a:cubicBezTo>
                    <a:cubicBezTo>
                      <a:pt x="173498" y="243206"/>
                      <a:pt x="165795" y="208784"/>
                      <a:pt x="135457" y="210452"/>
                    </a:cubicBezTo>
                    <a:cubicBezTo>
                      <a:pt x="105119" y="212120"/>
                      <a:pt x="14465" y="280878"/>
                      <a:pt x="1876" y="273610"/>
                    </a:cubicBezTo>
                    <a:cubicBezTo>
                      <a:pt x="-10713" y="266342"/>
                      <a:pt x="43549" y="199353"/>
                      <a:pt x="59922" y="166842"/>
                    </a:cubicBezTo>
                    <a:cubicBezTo>
                      <a:pt x="76294" y="134330"/>
                      <a:pt x="85385" y="103010"/>
                      <a:pt x="100112" y="78540"/>
                    </a:cubicBezTo>
                    <a:cubicBezTo>
                      <a:pt x="114839" y="54071"/>
                      <a:pt x="130775" y="32698"/>
                      <a:pt x="148283" y="20026"/>
                    </a:cubicBezTo>
                    <a:cubicBezTo>
                      <a:pt x="161414" y="10521"/>
                      <a:pt x="167880" y="879"/>
                      <a:pt x="184513" y="56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endParaRPr lang="ja-JP" altLang="en-US" dirty="0">
                  <a:solidFill>
                    <a:schemeClr val="tx1"/>
                  </a:solidFill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632978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8FE6B71A-3A7A-2074-B786-872EF72F9364}"/>
              </a:ext>
            </a:extLst>
          </p:cNvPr>
          <p:cNvGrpSpPr/>
          <p:nvPr/>
        </p:nvGrpSpPr>
        <p:grpSpPr>
          <a:xfrm>
            <a:off x="1743959" y="1242205"/>
            <a:ext cx="6364869" cy="5170958"/>
            <a:chOff x="597948" y="1121399"/>
            <a:chExt cx="2869046" cy="2330875"/>
          </a:xfrm>
        </p:grpSpPr>
        <p:sp>
          <p:nvSpPr>
            <p:cNvPr id="14" name="テキスト ボックス 55">
              <a:extLst>
                <a:ext uri="{FF2B5EF4-FFF2-40B4-BE49-F238E27FC236}">
                  <a16:creationId xmlns:a16="http://schemas.microsoft.com/office/drawing/2014/main" id="{E5716206-2CB3-9AC3-DDBF-D89E813C0B1B}"/>
                </a:ext>
              </a:extLst>
            </p:cNvPr>
            <p:cNvSpPr txBox="1"/>
            <p:nvPr/>
          </p:nvSpPr>
          <p:spPr>
            <a:xfrm>
              <a:off x="597948" y="1121399"/>
              <a:ext cx="2869046" cy="1589801"/>
            </a:xfrm>
            <a:prstGeom prst="rect">
              <a:avLst/>
            </a:prstGeom>
            <a:noFill/>
          </p:spPr>
          <p:txBody>
            <a:bodyPr spcFirstLastPara="1" wrap="square" numCol="1" rtlCol="0">
              <a:prstTxWarp prst="textArchUp">
                <a:avLst>
                  <a:gd name="adj" fmla="val 12065374"/>
                </a:avLst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138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ペンキ塗立て</a:t>
              </a:r>
            </a:p>
          </p:txBody>
        </p: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38FCC4C0-CCF6-1478-0773-745312DBB914}"/>
                </a:ext>
              </a:extLst>
            </p:cNvPr>
            <p:cNvGrpSpPr/>
            <p:nvPr/>
          </p:nvGrpSpPr>
          <p:grpSpPr>
            <a:xfrm>
              <a:off x="963594" y="1294950"/>
              <a:ext cx="2157326" cy="2157324"/>
              <a:chOff x="845345" y="1038212"/>
              <a:chExt cx="2362227" cy="2362225"/>
            </a:xfrm>
          </p:grpSpPr>
          <p:grpSp>
            <p:nvGrpSpPr>
              <p:cNvPr id="24" name="グループ化 23">
                <a:extLst>
                  <a:ext uri="{FF2B5EF4-FFF2-40B4-BE49-F238E27FC236}">
                    <a16:creationId xmlns:a16="http://schemas.microsoft.com/office/drawing/2014/main" id="{A784026D-51A3-CCC5-FC70-3A2E6FA8EBF2}"/>
                  </a:ext>
                </a:extLst>
              </p:cNvPr>
              <p:cNvGrpSpPr/>
              <p:nvPr/>
            </p:nvGrpSpPr>
            <p:grpSpPr>
              <a:xfrm>
                <a:off x="845345" y="1038212"/>
                <a:ext cx="2362227" cy="2362225"/>
                <a:chOff x="828661" y="1038212"/>
                <a:chExt cx="2362227" cy="2362225"/>
              </a:xfrm>
            </p:grpSpPr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E05529C0-4319-80D6-BCB2-104112818B3C}"/>
                    </a:ext>
                  </a:extLst>
                </p:cNvPr>
                <p:cNvSpPr/>
                <p:nvPr/>
              </p:nvSpPr>
              <p:spPr bwMode="auto">
                <a:xfrm>
                  <a:off x="828661" y="1038212"/>
                  <a:ext cx="2362227" cy="2362225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円: 塗りつぶしなし 30">
                  <a:extLst>
                    <a:ext uri="{FF2B5EF4-FFF2-40B4-BE49-F238E27FC236}">
                      <a16:creationId xmlns:a16="http://schemas.microsoft.com/office/drawing/2014/main" id="{4FD3A311-3384-5363-1A94-768AE285893E}"/>
                    </a:ext>
                  </a:extLst>
                </p:cNvPr>
                <p:cNvSpPr/>
                <p:nvPr/>
              </p:nvSpPr>
              <p:spPr>
                <a:xfrm>
                  <a:off x="885824" y="1095374"/>
                  <a:ext cx="2247900" cy="2247900"/>
                </a:xfrm>
                <a:prstGeom prst="donut">
                  <a:avLst>
                    <a:gd name="adj" fmla="val 5914"/>
                  </a:avLst>
                </a:prstGeom>
                <a:solidFill>
                  <a:srgbClr val="FF3399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25" name="グループ化 24">
                <a:extLst>
                  <a:ext uri="{FF2B5EF4-FFF2-40B4-BE49-F238E27FC236}">
                    <a16:creationId xmlns:a16="http://schemas.microsoft.com/office/drawing/2014/main" id="{B09E3F64-05C6-227A-B5F7-7790408C5073}"/>
                  </a:ext>
                </a:extLst>
              </p:cNvPr>
              <p:cNvGrpSpPr/>
              <p:nvPr/>
            </p:nvGrpSpPr>
            <p:grpSpPr>
              <a:xfrm>
                <a:off x="1266826" y="1177544"/>
                <a:ext cx="1883582" cy="1884021"/>
                <a:chOff x="416150" y="905332"/>
                <a:chExt cx="2075472" cy="2075955"/>
              </a:xfrm>
            </p:grpSpPr>
            <p:sp>
              <p:nvSpPr>
                <p:cNvPr id="26" name="角丸四角形 350">
                  <a:extLst>
                    <a:ext uri="{FF2B5EF4-FFF2-40B4-BE49-F238E27FC236}">
                      <a16:creationId xmlns:a16="http://schemas.microsoft.com/office/drawing/2014/main" id="{FB188327-9E75-1EC1-A163-0EAAB380AE42}"/>
                    </a:ext>
                  </a:extLst>
                </p:cNvPr>
                <p:cNvSpPr/>
                <p:nvPr/>
              </p:nvSpPr>
              <p:spPr>
                <a:xfrm rot="1800000">
                  <a:off x="929933" y="1144143"/>
                  <a:ext cx="768521" cy="517574"/>
                </a:xfrm>
                <a:prstGeom prst="roundRect">
                  <a:avLst>
                    <a:gd name="adj" fmla="val 12879"/>
                  </a:avLst>
                </a:prstGeom>
                <a:solidFill>
                  <a:schemeClr val="bg1">
                    <a:lumMod val="9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" name="角丸四角形 353">
                  <a:extLst>
                    <a:ext uri="{FF2B5EF4-FFF2-40B4-BE49-F238E27FC236}">
                      <a16:creationId xmlns:a16="http://schemas.microsoft.com/office/drawing/2014/main" id="{AABA8364-FF6C-F9DE-768A-AB5CDB8F5D49}"/>
                    </a:ext>
                  </a:extLst>
                </p:cNvPr>
                <p:cNvSpPr/>
                <p:nvPr/>
              </p:nvSpPr>
              <p:spPr>
                <a:xfrm rot="1800000">
                  <a:off x="797483" y="1525467"/>
                  <a:ext cx="815170" cy="136011"/>
                </a:xfrm>
                <a:prstGeom prst="roundRect">
                  <a:avLst/>
                </a:prstGeom>
                <a:solidFill>
                  <a:schemeClr val="bg1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フリーフォーム: 図形 27">
                  <a:extLst>
                    <a:ext uri="{FF2B5EF4-FFF2-40B4-BE49-F238E27FC236}">
                      <a16:creationId xmlns:a16="http://schemas.microsoft.com/office/drawing/2014/main" id="{A382606B-6864-F38B-335A-3D4BDD2B8923}"/>
                    </a:ext>
                  </a:extLst>
                </p:cNvPr>
                <p:cNvSpPr/>
                <p:nvPr/>
              </p:nvSpPr>
              <p:spPr>
                <a:xfrm rot="1800000">
                  <a:off x="416150" y="1526627"/>
                  <a:ext cx="815172" cy="1454660"/>
                </a:xfrm>
                <a:custGeom>
                  <a:avLst/>
                  <a:gdLst>
                    <a:gd name="connsiteX0" fmla="*/ 3 w 815172"/>
                    <a:gd name="connsiteY0" fmla="*/ 0 h 1454660"/>
                    <a:gd name="connsiteX1" fmla="*/ 815172 w 815172"/>
                    <a:gd name="connsiteY1" fmla="*/ 0 h 1454660"/>
                    <a:gd name="connsiteX2" fmla="*/ 815169 w 815172"/>
                    <a:gd name="connsiteY2" fmla="*/ 282540 h 1454660"/>
                    <a:gd name="connsiteX3" fmla="*/ 595378 w 815172"/>
                    <a:gd name="connsiteY3" fmla="*/ 502331 h 1454660"/>
                    <a:gd name="connsiteX4" fmla="*/ 485240 w 815172"/>
                    <a:gd name="connsiteY4" fmla="*/ 502331 h 1454660"/>
                    <a:gd name="connsiteX5" fmla="*/ 485238 w 815172"/>
                    <a:gd name="connsiteY5" fmla="*/ 1377004 h 1454660"/>
                    <a:gd name="connsiteX6" fmla="*/ 407583 w 815172"/>
                    <a:gd name="connsiteY6" fmla="*/ 1454660 h 1454660"/>
                    <a:gd name="connsiteX7" fmla="*/ 407584 w 815172"/>
                    <a:gd name="connsiteY7" fmla="*/ 1454659 h 1454660"/>
                    <a:gd name="connsiteX8" fmla="*/ 329929 w 815172"/>
                    <a:gd name="connsiteY8" fmla="*/ 1377003 h 1454660"/>
                    <a:gd name="connsiteX9" fmla="*/ 329929 w 815172"/>
                    <a:gd name="connsiteY9" fmla="*/ 502331 h 1454660"/>
                    <a:gd name="connsiteX10" fmla="*/ 219791 w 815172"/>
                    <a:gd name="connsiteY10" fmla="*/ 502331 h 1454660"/>
                    <a:gd name="connsiteX11" fmla="*/ 0 w 815172"/>
                    <a:gd name="connsiteY11" fmla="*/ 282539 h 1454660"/>
                    <a:gd name="connsiteX12" fmla="*/ 3 w 815172"/>
                    <a:gd name="connsiteY12" fmla="*/ 0 h 1454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15172" h="1454660">
                      <a:moveTo>
                        <a:pt x="3" y="0"/>
                      </a:moveTo>
                      <a:lnTo>
                        <a:pt x="815172" y="0"/>
                      </a:lnTo>
                      <a:cubicBezTo>
                        <a:pt x="815171" y="94180"/>
                        <a:pt x="815171" y="188359"/>
                        <a:pt x="815169" y="282540"/>
                      </a:cubicBezTo>
                      <a:cubicBezTo>
                        <a:pt x="693782" y="282539"/>
                        <a:pt x="595378" y="380943"/>
                        <a:pt x="595378" y="502331"/>
                      </a:cubicBezTo>
                      <a:lnTo>
                        <a:pt x="485240" y="502331"/>
                      </a:lnTo>
                      <a:cubicBezTo>
                        <a:pt x="485240" y="793889"/>
                        <a:pt x="485238" y="1085446"/>
                        <a:pt x="485238" y="1377004"/>
                      </a:cubicBezTo>
                      <a:cubicBezTo>
                        <a:pt x="485238" y="1419892"/>
                        <a:pt x="450471" y="1454660"/>
                        <a:pt x="407583" y="1454660"/>
                      </a:cubicBezTo>
                      <a:lnTo>
                        <a:pt x="407584" y="1454659"/>
                      </a:lnTo>
                      <a:cubicBezTo>
                        <a:pt x="364696" y="1454659"/>
                        <a:pt x="329929" y="1419891"/>
                        <a:pt x="329929" y="1377003"/>
                      </a:cubicBezTo>
                      <a:lnTo>
                        <a:pt x="329929" y="502331"/>
                      </a:lnTo>
                      <a:lnTo>
                        <a:pt x="219791" y="502331"/>
                      </a:lnTo>
                      <a:cubicBezTo>
                        <a:pt x="219791" y="380943"/>
                        <a:pt x="121388" y="282540"/>
                        <a:pt x="0" y="282539"/>
                      </a:cubicBezTo>
                      <a:cubicBezTo>
                        <a:pt x="1" y="188359"/>
                        <a:pt x="1" y="94180"/>
                        <a:pt x="3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381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lt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" name="フリーフォーム: 図形 28">
                  <a:extLst>
                    <a:ext uri="{FF2B5EF4-FFF2-40B4-BE49-F238E27FC236}">
                      <a16:creationId xmlns:a16="http://schemas.microsoft.com/office/drawing/2014/main" id="{706F40CB-2378-281C-4B57-4A7D90937F31}"/>
                    </a:ext>
                  </a:extLst>
                </p:cNvPr>
                <p:cNvSpPr/>
                <p:nvPr/>
              </p:nvSpPr>
              <p:spPr>
                <a:xfrm>
                  <a:off x="902134" y="905332"/>
                  <a:ext cx="1589488" cy="1000689"/>
                </a:xfrm>
                <a:custGeom>
                  <a:avLst/>
                  <a:gdLst>
                    <a:gd name="connsiteX0" fmla="*/ 1168217 w 1262760"/>
                    <a:gd name="connsiteY0" fmla="*/ 667310 h 794992"/>
                    <a:gd name="connsiteX1" fmla="*/ 1201350 w 1262760"/>
                    <a:gd name="connsiteY1" fmla="*/ 675600 h 794992"/>
                    <a:gd name="connsiteX2" fmla="*/ 1259725 w 1262760"/>
                    <a:gd name="connsiteY2" fmla="*/ 763336 h 794992"/>
                    <a:gd name="connsiteX3" fmla="*/ 1156844 w 1262760"/>
                    <a:gd name="connsiteY3" fmla="*/ 786158 h 794992"/>
                    <a:gd name="connsiteX4" fmla="*/ 1098469 w 1262760"/>
                    <a:gd name="connsiteY4" fmla="*/ 698422 h 794992"/>
                    <a:gd name="connsiteX5" fmla="*/ 1168217 w 1262760"/>
                    <a:gd name="connsiteY5" fmla="*/ 667310 h 794992"/>
                    <a:gd name="connsiteX6" fmla="*/ 950889 w 1262760"/>
                    <a:gd name="connsiteY6" fmla="*/ 443000 h 794992"/>
                    <a:gd name="connsiteX7" fmla="*/ 975519 w 1262760"/>
                    <a:gd name="connsiteY7" fmla="*/ 448772 h 794992"/>
                    <a:gd name="connsiteX8" fmla="*/ 1016845 w 1262760"/>
                    <a:gd name="connsiteY8" fmla="*/ 518124 h 794992"/>
                    <a:gd name="connsiteX9" fmla="*/ 938995 w 1262760"/>
                    <a:gd name="connsiteY9" fmla="*/ 539502 h 794992"/>
                    <a:gd name="connsiteX10" fmla="*/ 897669 w 1262760"/>
                    <a:gd name="connsiteY10" fmla="*/ 470150 h 794992"/>
                    <a:gd name="connsiteX11" fmla="*/ 950889 w 1262760"/>
                    <a:gd name="connsiteY11" fmla="*/ 443000 h 794992"/>
                    <a:gd name="connsiteX12" fmla="*/ 184513 w 1262760"/>
                    <a:gd name="connsiteY12" fmla="*/ 56 h 794992"/>
                    <a:gd name="connsiteX13" fmla="*/ 205159 w 1262760"/>
                    <a:gd name="connsiteY13" fmla="*/ 2505 h 794992"/>
                    <a:gd name="connsiteX14" fmla="*/ 350529 w 1262760"/>
                    <a:gd name="connsiteY14" fmla="*/ 68450 h 794992"/>
                    <a:gd name="connsiteX15" fmla="*/ 435909 w 1262760"/>
                    <a:gd name="connsiteY15" fmla="*/ 157311 h 794992"/>
                    <a:gd name="connsiteX16" fmla="*/ 561255 w 1262760"/>
                    <a:gd name="connsiteY16" fmla="*/ 208098 h 794992"/>
                    <a:gd name="connsiteX17" fmla="*/ 750511 w 1262760"/>
                    <a:gd name="connsiteY17" fmla="*/ 310171 h 794992"/>
                    <a:gd name="connsiteX18" fmla="*/ 818565 w 1262760"/>
                    <a:gd name="connsiteY18" fmla="*/ 385432 h 794992"/>
                    <a:gd name="connsiteX19" fmla="*/ 736158 w 1262760"/>
                    <a:gd name="connsiteY19" fmla="*/ 409793 h 794992"/>
                    <a:gd name="connsiteX20" fmla="*/ 786662 w 1262760"/>
                    <a:gd name="connsiteY20" fmla="*/ 521681 h 794992"/>
                    <a:gd name="connsiteX21" fmla="*/ 832604 w 1262760"/>
                    <a:gd name="connsiteY21" fmla="*/ 616547 h 794992"/>
                    <a:gd name="connsiteX22" fmla="*/ 950275 w 1262760"/>
                    <a:gd name="connsiteY22" fmla="*/ 655709 h 794992"/>
                    <a:gd name="connsiteX23" fmla="*/ 1008983 w 1262760"/>
                    <a:gd name="connsiteY23" fmla="*/ 747155 h 794992"/>
                    <a:gd name="connsiteX24" fmla="*/ 853739 w 1262760"/>
                    <a:gd name="connsiteY24" fmla="*/ 729464 h 794992"/>
                    <a:gd name="connsiteX25" fmla="*/ 741300 w 1262760"/>
                    <a:gd name="connsiteY25" fmla="*/ 556639 h 794992"/>
                    <a:gd name="connsiteX26" fmla="*/ 679141 w 1262760"/>
                    <a:gd name="connsiteY26" fmla="*/ 545930 h 794992"/>
                    <a:gd name="connsiteX27" fmla="*/ 766689 w 1262760"/>
                    <a:gd name="connsiteY27" fmla="*/ 668415 h 794992"/>
                    <a:gd name="connsiteX28" fmla="*/ 702973 w 1262760"/>
                    <a:gd name="connsiteY28" fmla="*/ 660404 h 794992"/>
                    <a:gd name="connsiteX29" fmla="*/ 580772 w 1262760"/>
                    <a:gd name="connsiteY29" fmla="*/ 510718 h 794992"/>
                    <a:gd name="connsiteX30" fmla="*/ 563363 w 1262760"/>
                    <a:gd name="connsiteY30" fmla="*/ 428729 h 794992"/>
                    <a:gd name="connsiteX31" fmla="*/ 513858 w 1262760"/>
                    <a:gd name="connsiteY31" fmla="*/ 439713 h 794992"/>
                    <a:gd name="connsiteX32" fmla="*/ 484876 w 1262760"/>
                    <a:gd name="connsiteY32" fmla="*/ 527292 h 794992"/>
                    <a:gd name="connsiteX33" fmla="*/ 442131 w 1262760"/>
                    <a:gd name="connsiteY33" fmla="*/ 495419 h 794992"/>
                    <a:gd name="connsiteX34" fmla="*/ 467692 w 1262760"/>
                    <a:gd name="connsiteY34" fmla="*/ 395074 h 794992"/>
                    <a:gd name="connsiteX35" fmla="*/ 408760 w 1262760"/>
                    <a:gd name="connsiteY35" fmla="*/ 353856 h 794992"/>
                    <a:gd name="connsiteX36" fmla="*/ 292311 w 1262760"/>
                    <a:gd name="connsiteY36" fmla="*/ 387339 h 794992"/>
                    <a:gd name="connsiteX37" fmla="*/ 299712 w 1262760"/>
                    <a:gd name="connsiteY37" fmla="*/ 287300 h 794992"/>
                    <a:gd name="connsiteX38" fmla="*/ 197892 w 1262760"/>
                    <a:gd name="connsiteY38" fmla="*/ 332826 h 794992"/>
                    <a:gd name="connsiteX39" fmla="*/ 183904 w 1262760"/>
                    <a:gd name="connsiteY39" fmla="*/ 263602 h 794992"/>
                    <a:gd name="connsiteX40" fmla="*/ 135457 w 1262760"/>
                    <a:gd name="connsiteY40" fmla="*/ 210452 h 794992"/>
                    <a:gd name="connsiteX41" fmla="*/ 1876 w 1262760"/>
                    <a:gd name="connsiteY41" fmla="*/ 273610 h 794992"/>
                    <a:gd name="connsiteX42" fmla="*/ 59922 w 1262760"/>
                    <a:gd name="connsiteY42" fmla="*/ 166842 h 794992"/>
                    <a:gd name="connsiteX43" fmla="*/ 100112 w 1262760"/>
                    <a:gd name="connsiteY43" fmla="*/ 78540 h 794992"/>
                    <a:gd name="connsiteX44" fmla="*/ 148283 w 1262760"/>
                    <a:gd name="connsiteY44" fmla="*/ 20026 h 794992"/>
                    <a:gd name="connsiteX45" fmla="*/ 184513 w 1262760"/>
                    <a:gd name="connsiteY45" fmla="*/ 56 h 7949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</a:cxnLst>
                  <a:rect l="l" t="t" r="r" b="b"/>
                  <a:pathLst>
                    <a:path w="1262760" h="794992">
                      <a:moveTo>
                        <a:pt x="1168217" y="667310"/>
                      </a:moveTo>
                      <a:cubicBezTo>
                        <a:pt x="1178989" y="668396"/>
                        <a:pt x="1190217" y="671119"/>
                        <a:pt x="1201350" y="675600"/>
                      </a:cubicBezTo>
                      <a:cubicBezTo>
                        <a:pt x="1245879" y="693525"/>
                        <a:pt x="1272015" y="732806"/>
                        <a:pt x="1259725" y="763336"/>
                      </a:cubicBezTo>
                      <a:cubicBezTo>
                        <a:pt x="1247435" y="793866"/>
                        <a:pt x="1201374" y="804084"/>
                        <a:pt x="1156844" y="786158"/>
                      </a:cubicBezTo>
                      <a:cubicBezTo>
                        <a:pt x="1112315" y="768233"/>
                        <a:pt x="1086179" y="728952"/>
                        <a:pt x="1098469" y="698422"/>
                      </a:cubicBezTo>
                      <a:cubicBezTo>
                        <a:pt x="1107686" y="675525"/>
                        <a:pt x="1135900" y="664053"/>
                        <a:pt x="1168217" y="667310"/>
                      </a:cubicBezTo>
                      <a:close/>
                      <a:moveTo>
                        <a:pt x="950889" y="443000"/>
                      </a:moveTo>
                      <a:cubicBezTo>
                        <a:pt x="958942" y="443574"/>
                        <a:pt x="967291" y="445460"/>
                        <a:pt x="975519" y="448772"/>
                      </a:cubicBezTo>
                      <a:cubicBezTo>
                        <a:pt x="1008428" y="462020"/>
                        <a:pt x="1026931" y="493070"/>
                        <a:pt x="1016845" y="518124"/>
                      </a:cubicBezTo>
                      <a:cubicBezTo>
                        <a:pt x="1006760" y="543179"/>
                        <a:pt x="971905" y="552750"/>
                        <a:pt x="938995" y="539502"/>
                      </a:cubicBezTo>
                      <a:cubicBezTo>
                        <a:pt x="906086" y="526255"/>
                        <a:pt x="887583" y="495204"/>
                        <a:pt x="897669" y="470150"/>
                      </a:cubicBezTo>
                      <a:cubicBezTo>
                        <a:pt x="905233" y="451359"/>
                        <a:pt x="926730" y="441277"/>
                        <a:pt x="950889" y="443000"/>
                      </a:cubicBezTo>
                      <a:close/>
                      <a:moveTo>
                        <a:pt x="184513" y="56"/>
                      </a:moveTo>
                      <a:cubicBezTo>
                        <a:pt x="190058" y="-218"/>
                        <a:pt x="196732" y="488"/>
                        <a:pt x="205159" y="2505"/>
                      </a:cubicBezTo>
                      <a:cubicBezTo>
                        <a:pt x="238866" y="10576"/>
                        <a:pt x="309753" y="42510"/>
                        <a:pt x="350529" y="68450"/>
                      </a:cubicBezTo>
                      <a:cubicBezTo>
                        <a:pt x="391305" y="94390"/>
                        <a:pt x="400788" y="134036"/>
                        <a:pt x="435909" y="157311"/>
                      </a:cubicBezTo>
                      <a:cubicBezTo>
                        <a:pt x="471030" y="180585"/>
                        <a:pt x="508821" y="182621"/>
                        <a:pt x="561255" y="208098"/>
                      </a:cubicBezTo>
                      <a:cubicBezTo>
                        <a:pt x="613689" y="233575"/>
                        <a:pt x="707626" y="280616"/>
                        <a:pt x="750511" y="310171"/>
                      </a:cubicBezTo>
                      <a:cubicBezTo>
                        <a:pt x="793396" y="339727"/>
                        <a:pt x="820957" y="368828"/>
                        <a:pt x="818565" y="385432"/>
                      </a:cubicBezTo>
                      <a:cubicBezTo>
                        <a:pt x="816173" y="402035"/>
                        <a:pt x="741475" y="387085"/>
                        <a:pt x="736158" y="409793"/>
                      </a:cubicBezTo>
                      <a:cubicBezTo>
                        <a:pt x="730841" y="432501"/>
                        <a:pt x="770587" y="487221"/>
                        <a:pt x="786662" y="521681"/>
                      </a:cubicBezTo>
                      <a:cubicBezTo>
                        <a:pt x="802736" y="556140"/>
                        <a:pt x="805336" y="594209"/>
                        <a:pt x="832604" y="616547"/>
                      </a:cubicBezTo>
                      <a:cubicBezTo>
                        <a:pt x="859873" y="638886"/>
                        <a:pt x="920878" y="633941"/>
                        <a:pt x="950275" y="655709"/>
                      </a:cubicBezTo>
                      <a:cubicBezTo>
                        <a:pt x="979671" y="677477"/>
                        <a:pt x="1025073" y="734863"/>
                        <a:pt x="1008983" y="747155"/>
                      </a:cubicBezTo>
                      <a:cubicBezTo>
                        <a:pt x="992894" y="759448"/>
                        <a:pt x="898353" y="761216"/>
                        <a:pt x="853739" y="729464"/>
                      </a:cubicBezTo>
                      <a:cubicBezTo>
                        <a:pt x="809125" y="697711"/>
                        <a:pt x="770400" y="587228"/>
                        <a:pt x="741300" y="556639"/>
                      </a:cubicBezTo>
                      <a:cubicBezTo>
                        <a:pt x="712200" y="526050"/>
                        <a:pt x="674909" y="527301"/>
                        <a:pt x="679141" y="545930"/>
                      </a:cubicBezTo>
                      <a:cubicBezTo>
                        <a:pt x="683372" y="564559"/>
                        <a:pt x="762717" y="649336"/>
                        <a:pt x="766689" y="668415"/>
                      </a:cubicBezTo>
                      <a:cubicBezTo>
                        <a:pt x="770661" y="687494"/>
                        <a:pt x="733959" y="686687"/>
                        <a:pt x="702973" y="660404"/>
                      </a:cubicBezTo>
                      <a:cubicBezTo>
                        <a:pt x="671987" y="634121"/>
                        <a:pt x="604040" y="549331"/>
                        <a:pt x="580772" y="510718"/>
                      </a:cubicBezTo>
                      <a:cubicBezTo>
                        <a:pt x="557503" y="472106"/>
                        <a:pt x="574516" y="440563"/>
                        <a:pt x="563363" y="428729"/>
                      </a:cubicBezTo>
                      <a:cubicBezTo>
                        <a:pt x="552211" y="416895"/>
                        <a:pt x="526940" y="423286"/>
                        <a:pt x="513858" y="439713"/>
                      </a:cubicBezTo>
                      <a:cubicBezTo>
                        <a:pt x="500777" y="456140"/>
                        <a:pt x="496831" y="518008"/>
                        <a:pt x="484876" y="527292"/>
                      </a:cubicBezTo>
                      <a:cubicBezTo>
                        <a:pt x="472922" y="536576"/>
                        <a:pt x="444995" y="517455"/>
                        <a:pt x="442131" y="495419"/>
                      </a:cubicBezTo>
                      <a:cubicBezTo>
                        <a:pt x="439266" y="473382"/>
                        <a:pt x="473254" y="418668"/>
                        <a:pt x="467692" y="395074"/>
                      </a:cubicBezTo>
                      <a:cubicBezTo>
                        <a:pt x="462130" y="371481"/>
                        <a:pt x="437990" y="355145"/>
                        <a:pt x="408760" y="353856"/>
                      </a:cubicBezTo>
                      <a:cubicBezTo>
                        <a:pt x="379530" y="352567"/>
                        <a:pt x="310486" y="398431"/>
                        <a:pt x="292311" y="387339"/>
                      </a:cubicBezTo>
                      <a:cubicBezTo>
                        <a:pt x="274137" y="376246"/>
                        <a:pt x="315448" y="296386"/>
                        <a:pt x="299712" y="287300"/>
                      </a:cubicBezTo>
                      <a:cubicBezTo>
                        <a:pt x="283975" y="278214"/>
                        <a:pt x="217193" y="336775"/>
                        <a:pt x="197892" y="332826"/>
                      </a:cubicBezTo>
                      <a:cubicBezTo>
                        <a:pt x="178591" y="328876"/>
                        <a:pt x="194310" y="283997"/>
                        <a:pt x="183904" y="263602"/>
                      </a:cubicBezTo>
                      <a:cubicBezTo>
                        <a:pt x="173498" y="243206"/>
                        <a:pt x="165795" y="208784"/>
                        <a:pt x="135457" y="210452"/>
                      </a:cubicBezTo>
                      <a:cubicBezTo>
                        <a:pt x="105119" y="212120"/>
                        <a:pt x="14465" y="280878"/>
                        <a:pt x="1876" y="273610"/>
                      </a:cubicBezTo>
                      <a:cubicBezTo>
                        <a:pt x="-10713" y="266342"/>
                        <a:pt x="43549" y="199353"/>
                        <a:pt x="59922" y="166842"/>
                      </a:cubicBezTo>
                      <a:cubicBezTo>
                        <a:pt x="76294" y="134330"/>
                        <a:pt x="85385" y="103010"/>
                        <a:pt x="100112" y="78540"/>
                      </a:cubicBezTo>
                      <a:cubicBezTo>
                        <a:pt x="114839" y="54071"/>
                        <a:pt x="130775" y="32698"/>
                        <a:pt x="148283" y="20026"/>
                      </a:cubicBezTo>
                      <a:cubicBezTo>
                        <a:pt x="161414" y="10521"/>
                        <a:pt x="167880" y="879"/>
                        <a:pt x="184513" y="56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>
                  <a:defPPr>
                    <a:defRPr lang="ja-JP"/>
                  </a:defPPr>
                  <a:lvl1pPr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1pPr>
                  <a:lvl2pPr marL="4572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2pPr>
                  <a:lvl3pPr marL="9144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3pPr>
                  <a:lvl4pPr marL="13716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4pPr>
                  <a:lvl5pPr marL="1828800" algn="l" rtl="0" fontAlgn="base">
                    <a:spcBef>
                      <a:spcPct val="0"/>
                    </a:spcBef>
                    <a:spcAft>
                      <a:spcPct val="0"/>
                    </a:spcAft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5pPr>
                  <a:lvl6pPr marL="22860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6pPr>
                  <a:lvl7pPr marL="27432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7pPr>
                  <a:lvl8pPr marL="32004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8pPr>
                  <a:lvl9pPr marL="3657600" algn="l" defTabSz="914400" rtl="0" eaLnBrk="1" latinLnBrk="0" hangingPunct="1">
                    <a:defRPr kumimoji="1" kern="1200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  <a:cs typeface="+mn-cs"/>
                    </a:defRPr>
                  </a:lvl9pPr>
                </a:lstStyle>
                <a:p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8871677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60695</TotalTime>
  <Words>22</Words>
  <Application>Microsoft Office PowerPoint</Application>
  <PresentationFormat>A4 210 x 297 mm</PresentationFormat>
  <Paragraphs>10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pptxm12_ペンキ塗立てマーク</dc:title>
  <dc:subject>pptxm12_ペンキ塗立てマーク</dc:subject>
  <dc:creator>でじけろお</dc:creator>
  <cp:revision>1</cp:revision>
  <dcterms:created xsi:type="dcterms:W3CDTF">2018-05-20T00:31:01Z</dcterms:created>
  <dcterms:modified xsi:type="dcterms:W3CDTF">2023-11-09T08:29:32Z</dcterms:modified>
  <cp:version>1</cp:version>
</cp:coreProperties>
</file>

<file path=docProps/thumbnail.jpeg>
</file>